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1" r:id="rId4"/>
    <p:sldId id="259" r:id="rId5"/>
    <p:sldId id="260" r:id="rId6"/>
    <p:sldId id="269" r:id="rId7"/>
    <p:sldId id="263" r:id="rId8"/>
    <p:sldId id="264" r:id="rId9"/>
    <p:sldId id="265" r:id="rId10"/>
    <p:sldId id="266" r:id="rId11"/>
    <p:sldId id="267" r:id="rId12"/>
    <p:sldId id="268" r:id="rId13"/>
    <p:sldId id="27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3112" autoAdjust="0"/>
  </p:normalViewPr>
  <p:slideViewPr>
    <p:cSldViewPr>
      <p:cViewPr>
        <p:scale>
          <a:sx n="120" d="100"/>
          <a:sy n="120" d="100"/>
        </p:scale>
        <p:origin x="-73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lepkam@centrum.cz" TargetMode="External"/><Relationship Id="rId2" Type="http://schemas.openxmlformats.org/officeDocument/2006/relationships/hyperlink" Target="http://www.farnostkunstat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085" y="-161156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1970 Fiat 500 L -- 2011 DC 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0"/>
            <a:ext cx="8576791" cy="6927464"/>
          </a:xfrm>
          <a:prstGeom prst="donut">
            <a:avLst>
              <a:gd name="adj" fmla="val 13529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1844825"/>
            <a:ext cx="7315200" cy="1618908"/>
          </a:xfrm>
        </p:spPr>
        <p:txBody>
          <a:bodyPr/>
          <a:lstStyle/>
          <a:p>
            <a:pPr algn="ctr"/>
            <a:r>
              <a:rPr lang="cs-CZ" dirty="0" smtClean="0"/>
              <a:t>ADVENTEM S FIATEM</a:t>
            </a:r>
            <a:br>
              <a:rPr lang="cs-CZ" dirty="0" smtClean="0"/>
            </a:b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23728" y="3645024"/>
            <a:ext cx="4680520" cy="1152128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aneb</a:t>
            </a:r>
          </a:p>
          <a:p>
            <a:pPr algn="ctr"/>
            <a:r>
              <a:rPr lang="cs-CZ" dirty="0" smtClean="0"/>
              <a:t>Jedna rodinná adventní pasivita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848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lh5.ggpht.com/-1UnsFFdSy_8/TwbqedP1aQI/AAAAAAAAK9w/M1xpLAppBVs/s1024/PC2405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315200" cy="1154097"/>
          </a:xfrm>
        </p:spPr>
        <p:txBody>
          <a:bodyPr/>
          <a:lstStyle/>
          <a:p>
            <a:r>
              <a:rPr lang="cs-CZ" dirty="0" smtClean="0"/>
              <a:t>Velmi pozitivní ohlas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3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lh3.googleusercontent.com/-SZirfo9XOys/Us44HmFiHsI/AAAAAAAAmpc/MPDDUybtCs8/s912/2013.12.24_12.27.17_DSC_07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561" y="0"/>
            <a:ext cx="102532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15200" cy="1154097"/>
          </a:xfrm>
        </p:spPr>
        <p:txBody>
          <a:bodyPr>
            <a:normAutofit/>
          </a:bodyPr>
          <a:lstStyle/>
          <a:p>
            <a:r>
              <a:rPr lang="cs-CZ" dirty="0" smtClean="0"/>
              <a:t>Nebývale ochotní ochotníci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38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6984" y="3789040"/>
            <a:ext cx="7315200" cy="794057"/>
          </a:xfrm>
        </p:spPr>
        <p:txBody>
          <a:bodyPr/>
          <a:lstStyle/>
          <a:p>
            <a:r>
              <a:rPr lang="cs-CZ" dirty="0" smtClean="0"/>
              <a:t>… a lidí stále přibývá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4725144"/>
            <a:ext cx="7315200" cy="1584216"/>
          </a:xfrm>
        </p:spPr>
        <p:txBody>
          <a:bodyPr/>
          <a:lstStyle/>
          <a:p>
            <a:r>
              <a:rPr lang="cs-CZ" dirty="0" smtClean="0">
                <a:hlinkClick r:id="rId2"/>
              </a:rPr>
              <a:t>www.farnostkunstat.cz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lepkam@centrum.cz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10242" name="Picture 2" descr="https://lh5.googleusercontent.com/-MPNn4MrbsFs/Us44EhKYafI/AAAAAAAAm5E/1BkXADzv7YU/s912/2013.12.24_12.24.22_DSC_069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80528" y="4184"/>
            <a:ext cx="9424228" cy="368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57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085" y="-1583694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1970 Fiat 500 L -- 2011 DC 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0"/>
            <a:ext cx="8576791" cy="6927464"/>
          </a:xfrm>
          <a:prstGeom prst="donut">
            <a:avLst>
              <a:gd name="adj" fmla="val 13529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82315" y="2654278"/>
            <a:ext cx="7315200" cy="1618908"/>
          </a:xfrm>
        </p:spPr>
        <p:txBody>
          <a:bodyPr/>
          <a:lstStyle/>
          <a:p>
            <a:pPr algn="ctr"/>
            <a:r>
              <a:rPr lang="cs-CZ" dirty="0" smtClean="0"/>
              <a:t>S FIATEM</a:t>
            </a: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23728" y="1628800"/>
            <a:ext cx="4680520" cy="1152128"/>
          </a:xfrm>
        </p:spPr>
        <p:txBody>
          <a:bodyPr>
            <a:normAutofit lnSpcReduction="10000"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4000" dirty="0" smtClean="0"/>
              <a:t>Radostný advent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427469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085" y="-603448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82315" y="1124744"/>
            <a:ext cx="7315200" cy="1154097"/>
          </a:xfrm>
        </p:spPr>
        <p:txBody>
          <a:bodyPr/>
          <a:lstStyle/>
          <a:p>
            <a:r>
              <a:rPr lang="cs-CZ" dirty="0" smtClean="0"/>
              <a:t>Na počátku byla…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2348880"/>
            <a:ext cx="7315200" cy="4176463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Potřeba přiblížit dětem zvláštní adventní dobu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(nejen jako čekání na stromeček)</a:t>
            </a:r>
          </a:p>
          <a:p>
            <a:endParaRPr lang="cs-CZ" dirty="0" smtClean="0"/>
          </a:p>
          <a:p>
            <a:r>
              <a:rPr lang="cs-CZ" dirty="0" smtClean="0"/>
              <a:t>Adventní čtení pro děti a rodinné aktivity</a:t>
            </a:r>
          </a:p>
          <a:p>
            <a:endParaRPr lang="cs-CZ" dirty="0" smtClean="0"/>
          </a:p>
          <a:p>
            <a:r>
              <a:rPr lang="cs-CZ" dirty="0" smtClean="0"/>
              <a:t>Čtení o andělech a hra na anděly</a:t>
            </a:r>
          </a:p>
          <a:p>
            <a:endParaRPr lang="cs-CZ" dirty="0" smtClean="0"/>
          </a:p>
          <a:p>
            <a:r>
              <a:rPr lang="cs-CZ" dirty="0" smtClean="0"/>
              <a:t>Chce to něco nového</a:t>
            </a:r>
          </a:p>
          <a:p>
            <a:endParaRPr lang="cs-CZ" dirty="0" smtClean="0"/>
          </a:p>
          <a:p>
            <a:r>
              <a:rPr lang="cs-CZ" dirty="0" smtClean="0"/>
              <a:t>Papežova výzva k modlitbě chval</a:t>
            </a:r>
          </a:p>
          <a:p>
            <a:endParaRPr lang="cs-CZ" dirty="0" smtClean="0"/>
          </a:p>
          <a:p>
            <a:r>
              <a:rPr lang="cs-CZ" dirty="0" smtClean="0"/>
              <a:t>Maria jako odborník na Boží velebení</a:t>
            </a:r>
            <a:endParaRPr lang="cs-CZ" dirty="0"/>
          </a:p>
        </p:txBody>
      </p:sp>
      <p:pic>
        <p:nvPicPr>
          <p:cNvPr id="4" name="Picture 2" descr="File:1970 Fiat 500 L -- 2011 DC 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512" y="3789040"/>
            <a:ext cx="3807488" cy="32396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onika\foto\Řím 2012\zvěstování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9665" y="3136285"/>
            <a:ext cx="3622250" cy="45451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16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941" y="-1107504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55459" y="188640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trénink </a:t>
            </a:r>
            <a:r>
              <a:rPr lang="cs-CZ" dirty="0"/>
              <a:t>Mariina životního postoje</a:t>
            </a:r>
          </a:p>
        </p:txBody>
      </p:sp>
      <p:pic>
        <p:nvPicPr>
          <p:cNvPr id="5" name="Picture 3" descr="C:\Users\Monika\foto\Řím 2012\zvěstování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2606" y="1268760"/>
            <a:ext cx="6641722" cy="804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Osvobozovat se od potřeby být </a:t>
            </a:r>
            <a:r>
              <a:rPr lang="cs-CZ" dirty="0" err="1"/>
              <a:t>perfekntí</a:t>
            </a:r>
            <a:r>
              <a:rPr lang="cs-CZ" dirty="0"/>
              <a:t>, lepší než druzí</a:t>
            </a:r>
          </a:p>
          <a:p>
            <a:pPr marL="45720" indent="0">
              <a:buNone/>
            </a:pPr>
            <a:r>
              <a:rPr lang="cs-CZ" dirty="0" smtClean="0"/>
              <a:t>   (</a:t>
            </a:r>
            <a:r>
              <a:rPr lang="cs-CZ" dirty="0"/>
              <a:t>zdroj častých rodinných konfliktů mezi dětmi</a:t>
            </a:r>
            <a:r>
              <a:rPr lang="cs-CZ" dirty="0" smtClean="0"/>
              <a:t>)</a:t>
            </a:r>
          </a:p>
          <a:p>
            <a:endParaRPr lang="cs-CZ" dirty="0"/>
          </a:p>
          <a:p>
            <a:r>
              <a:rPr lang="cs-CZ" dirty="0" smtClean="0"/>
              <a:t>Umění radovat se, těšit se 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 ze všeho, co den přináší</a:t>
            </a:r>
            <a:endParaRPr lang="cs-CZ" dirty="0"/>
          </a:p>
          <a:p>
            <a:endParaRPr lang="cs-CZ" dirty="0" smtClean="0"/>
          </a:p>
          <a:p>
            <a:r>
              <a:rPr lang="cs-CZ" dirty="0" smtClean="0"/>
              <a:t>Umění </a:t>
            </a:r>
            <a:r>
              <a:rPr lang="cs-CZ" dirty="0"/>
              <a:t>říkat </a:t>
            </a:r>
            <a:r>
              <a:rPr lang="cs-CZ" dirty="0" smtClean="0"/>
              <a:t>ano, staň se mi </a:t>
            </a:r>
            <a:endParaRPr lang="cs-CZ" dirty="0"/>
          </a:p>
          <a:p>
            <a:endParaRPr lang="cs-CZ" dirty="0"/>
          </a:p>
          <a:p>
            <a:r>
              <a:rPr lang="cs-CZ" dirty="0" smtClean="0"/>
              <a:t>Být pasivní (to On nám činí obdivuhodné věci)</a:t>
            </a:r>
          </a:p>
          <a:p>
            <a:endParaRPr lang="cs-CZ" dirty="0" smtClean="0"/>
          </a:p>
          <a:p>
            <a:r>
              <a:rPr lang="cs-CZ" dirty="0"/>
              <a:t>Učit se </a:t>
            </a:r>
            <a:r>
              <a:rPr lang="cs-CZ" dirty="0" smtClean="0"/>
              <a:t>vnímat obdarování ve třech </a:t>
            </a:r>
            <a:r>
              <a:rPr lang="cs-CZ" dirty="0"/>
              <a:t>r</a:t>
            </a:r>
            <a:r>
              <a:rPr lang="cs-CZ" dirty="0" smtClean="0"/>
              <a:t>ovinách</a:t>
            </a:r>
            <a:endParaRPr lang="cs-CZ" dirty="0"/>
          </a:p>
          <a:p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647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4652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0591" y="836712"/>
            <a:ext cx="7315200" cy="1154097"/>
          </a:xfrm>
        </p:spPr>
        <p:txBody>
          <a:bodyPr>
            <a:normAutofit/>
          </a:bodyPr>
          <a:lstStyle/>
          <a:p>
            <a:r>
              <a:rPr lang="cs-CZ" dirty="0" smtClean="0"/>
              <a:t>Zakoušet obdarování Bohem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2276872"/>
            <a:ext cx="7315200" cy="4104456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cs-CZ" dirty="0" smtClean="0"/>
              <a:t>Ve třech oblastech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Já </a:t>
            </a:r>
            <a:r>
              <a:rPr lang="cs-CZ" dirty="0" smtClean="0"/>
              <a:t> 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Všímám si a přijímám, co </a:t>
            </a:r>
            <a:r>
              <a:rPr lang="cs-CZ" dirty="0"/>
              <a:t>mne </a:t>
            </a:r>
            <a:r>
              <a:rPr lang="cs-CZ" dirty="0" smtClean="0"/>
              <a:t>dnes potěšilo, 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ale i zklamalo, naštvalo, zarmoutilo…</a:t>
            </a:r>
          </a:p>
          <a:p>
            <a:endParaRPr lang="cs-CZ" dirty="0" smtClean="0"/>
          </a:p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Sourozenci, rodiče, ostatní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 Všímám si a přijímám, jak mne Bůh obdaroval skrze druhého</a:t>
            </a:r>
          </a:p>
          <a:p>
            <a:endParaRPr lang="cs-CZ" dirty="0" smtClean="0"/>
          </a:p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My</a:t>
            </a:r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 Všímám si a přijímám, jak Bůh obdarovává druhé skrze mě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r>
              <a:rPr lang="cs-CZ" sz="2200" dirty="0" smtClean="0">
                <a:solidFill>
                  <a:schemeClr val="tx2"/>
                </a:solidFill>
              </a:rPr>
              <a:t>UČÍM SE ŘÍKAT FIAT NA VŠE, CO DOSTÁVÁM</a:t>
            </a:r>
          </a:p>
          <a:p>
            <a:pPr marL="4572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052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5152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908720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Radostný růženec průvodcem - </a:t>
            </a:r>
            <a:br>
              <a:rPr lang="cs-CZ" dirty="0" smtClean="0"/>
            </a:br>
            <a:r>
              <a:rPr lang="cs-CZ" dirty="0" smtClean="0"/>
              <a:t>nadstavba pro rodiče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2348881"/>
            <a:ext cx="7315200" cy="3960480"/>
          </a:xfrm>
        </p:spPr>
        <p:txBody>
          <a:bodyPr>
            <a:normAutofit/>
          </a:bodyPr>
          <a:lstStyle/>
          <a:p>
            <a:pPr marL="45720" lvl="1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cs-CZ" sz="1900" dirty="0"/>
              <a:t>týden </a:t>
            </a:r>
            <a:r>
              <a:rPr lang="cs-CZ" sz="1900" dirty="0" smtClean="0"/>
              <a:t>- trénink </a:t>
            </a:r>
            <a:r>
              <a:rPr lang="cs-CZ" sz="1900" dirty="0"/>
              <a:t>umění děkovat za to, jak Bůh obdarovává mne </a:t>
            </a:r>
          </a:p>
          <a:p>
            <a:pPr marL="45720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	…kterého </a:t>
            </a: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jsi z Ducha svatého </a:t>
            </a: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počala</a:t>
            </a:r>
          </a:p>
          <a:p>
            <a:pPr marL="45720" indent="0">
              <a:buNone/>
            </a:pPr>
            <a:endParaRPr lang="cs-CZ" sz="19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lvl="1" indent="0">
              <a:buNone/>
            </a:pP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cs-CZ" sz="1900" dirty="0"/>
              <a:t>t</a:t>
            </a:r>
            <a:r>
              <a:rPr lang="cs-CZ" sz="1900" dirty="0" smtClean="0"/>
              <a:t>ýden - </a:t>
            </a:r>
            <a:r>
              <a:rPr lang="cs-CZ" sz="1900" dirty="0"/>
              <a:t>trénink umění děkovat za to, jak Bůh obdarovává druhé</a:t>
            </a:r>
          </a:p>
          <a:p>
            <a:pPr marL="45720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	…se kterým jsi Alžbětu navštívila</a:t>
            </a:r>
          </a:p>
          <a:p>
            <a:pPr marL="45720" indent="0">
              <a:buNone/>
            </a:pPr>
            <a:endParaRPr lang="cs-CZ" sz="19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lvl="1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cs-CZ" sz="1900" dirty="0"/>
              <a:t>týden </a:t>
            </a:r>
            <a:r>
              <a:rPr lang="cs-CZ" sz="1900" dirty="0" smtClean="0"/>
              <a:t>- trénink </a:t>
            </a:r>
            <a:r>
              <a:rPr lang="cs-CZ" sz="1900" dirty="0"/>
              <a:t>umění děkovat za to, jak Bůh obdarovává druhé 	    skrze mne</a:t>
            </a:r>
          </a:p>
          <a:p>
            <a:pPr marL="45720" lvl="1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	…kterého jsi v Betlémě porodila</a:t>
            </a:r>
          </a:p>
          <a:p>
            <a:pPr marL="45720" indent="0">
              <a:buNone/>
            </a:pPr>
            <a:endParaRPr lang="cs-CZ" sz="19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cs-CZ" sz="1900" dirty="0" smtClean="0"/>
              <a:t>	</a:t>
            </a:r>
            <a:endParaRPr lang="cs-CZ" dirty="0" smtClean="0"/>
          </a:p>
          <a:p>
            <a:pPr marL="662940" lvl="1" indent="-3429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273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5152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908720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Radostný růženec průvodcem…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2348881"/>
            <a:ext cx="7315200" cy="3960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cs-CZ" sz="19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cs-CZ" sz="1900" dirty="0"/>
              <a:t>týden </a:t>
            </a:r>
            <a:r>
              <a:rPr lang="cs-CZ" sz="1900" dirty="0" smtClean="0"/>
              <a:t>- trénink </a:t>
            </a:r>
            <a:r>
              <a:rPr lang="cs-CZ" sz="1900" dirty="0"/>
              <a:t>všeho dohromady a </a:t>
            </a:r>
            <a:r>
              <a:rPr lang="cs-CZ" sz="1900" dirty="0" smtClean="0"/>
              <a:t>navíc… </a:t>
            </a:r>
          </a:p>
          <a:p>
            <a:pPr marL="45720" indent="0">
              <a:buNone/>
            </a:pPr>
            <a:endParaRPr lang="cs-CZ" sz="1900" dirty="0" smtClean="0"/>
          </a:p>
          <a:p>
            <a:pPr marL="45720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	…</a:t>
            </a: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kterého jsi v chrámě obětovala </a:t>
            </a:r>
            <a:endParaRPr lang="cs-CZ" sz="19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cs-CZ" sz="1900" dirty="0" smtClean="0"/>
              <a:t>myslím </a:t>
            </a:r>
            <a:r>
              <a:rPr lang="cs-CZ" sz="1900" dirty="0"/>
              <a:t>na to, abych </a:t>
            </a:r>
            <a:r>
              <a:rPr lang="cs-CZ" sz="1900" dirty="0" smtClean="0"/>
              <a:t>vše </a:t>
            </a:r>
            <a:r>
              <a:rPr lang="cs-CZ" sz="1900" dirty="0"/>
              <a:t>neustále odevzdával Bohu </a:t>
            </a:r>
            <a:endParaRPr lang="cs-CZ" sz="1900" dirty="0" smtClean="0"/>
          </a:p>
          <a:p>
            <a:r>
              <a:rPr lang="cs-CZ" sz="1900" dirty="0"/>
              <a:t>a</a:t>
            </a:r>
            <a:r>
              <a:rPr lang="cs-CZ" sz="1900" dirty="0" smtClean="0"/>
              <a:t>bych se nezahnízdil ve vlastní představě, „dokonalosti“</a:t>
            </a:r>
          </a:p>
          <a:p>
            <a:r>
              <a:rPr lang="cs-CZ" sz="1900" dirty="0"/>
              <a:t>j</a:t>
            </a:r>
            <a:r>
              <a:rPr lang="cs-CZ" sz="1900" dirty="0" smtClean="0"/>
              <a:t>e to Jeho dílo: „Jsem jen služebnice…“</a:t>
            </a:r>
          </a:p>
          <a:p>
            <a:pPr marL="45720" indent="0">
              <a:buNone/>
            </a:pPr>
            <a:endParaRPr lang="cs-CZ" sz="1900" dirty="0" smtClean="0"/>
          </a:p>
          <a:p>
            <a:pPr marL="45720" indent="0">
              <a:buNone/>
            </a:pPr>
            <a:r>
              <a:rPr lang="cs-CZ" sz="1900" i="1" dirty="0" smtClean="0">
                <a:solidFill>
                  <a:schemeClr val="tx2">
                    <a:lumMod val="75000"/>
                  </a:schemeClr>
                </a:solidFill>
              </a:rPr>
              <a:t>	…kterého jsi v </a:t>
            </a:r>
            <a:r>
              <a:rPr lang="cs-CZ" sz="1900" i="1" dirty="0">
                <a:solidFill>
                  <a:schemeClr val="tx2">
                    <a:lumMod val="75000"/>
                  </a:schemeClr>
                </a:solidFill>
              </a:rPr>
              <a:t>chrámě nalezla</a:t>
            </a:r>
            <a:endParaRPr lang="cs-CZ" sz="1900" dirty="0"/>
          </a:p>
          <a:p>
            <a:r>
              <a:rPr lang="cs-CZ" sz="1900" dirty="0"/>
              <a:t>znovu být </a:t>
            </a:r>
            <a:r>
              <a:rPr lang="cs-CZ" sz="1900" dirty="0" smtClean="0"/>
              <a:t>obdarován, znovu objevovat, znovu žasnout</a:t>
            </a:r>
          </a:p>
          <a:p>
            <a:r>
              <a:rPr lang="cs-CZ" sz="1900" dirty="0" smtClean="0"/>
              <a:t>hlavně nad svými dětmi </a:t>
            </a:r>
            <a:r>
              <a:rPr lang="cs-CZ" sz="1900" dirty="0" smtClean="0">
                <a:sym typeface="Wingdings" panose="05000000000000000000" pitchFamily="2" charset="2"/>
              </a:rPr>
              <a:t></a:t>
            </a:r>
            <a:endParaRPr lang="cs-CZ" sz="1900" dirty="0" smtClean="0"/>
          </a:p>
          <a:p>
            <a:pPr marL="45720" indent="0">
              <a:buNone/>
            </a:pPr>
            <a:r>
              <a:rPr lang="cs-CZ" sz="1900" dirty="0" smtClean="0"/>
              <a:t>	</a:t>
            </a:r>
            <a:endParaRPr lang="cs-CZ" dirty="0" smtClean="0"/>
          </a:p>
          <a:p>
            <a:pPr marL="662940" lvl="1" indent="-3429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946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onika\foto\Řím 2012\zvěstování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Sbíráme korálky…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Vzájemné sdílení - pantomima, malování, vyprávění</a:t>
            </a:r>
          </a:p>
          <a:p>
            <a:pPr marL="45720" indent="0">
              <a:buNone/>
            </a:pPr>
            <a:r>
              <a:rPr lang="cs-CZ" dirty="0" smtClean="0"/>
              <a:t>    (když by děti nechtěly být jen pasivní</a:t>
            </a:r>
            <a:r>
              <a:rPr lang="cs-CZ" dirty="0" smtClean="0">
                <a:sym typeface="Wingdings" panose="05000000000000000000" pitchFamily="2" charset="2"/>
              </a:rPr>
              <a:t>)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 smtClean="0"/>
              <a:t>Při večerní modlitbě každý děkuje za to, čeho si všiml, za co se mu podařilo děkovat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 smtClean="0"/>
              <a:t>Za každou zdařilost jeden korálek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 smtClean="0"/>
              <a:t>Na konci adventu vyrobíme ozdoby</a:t>
            </a:r>
          </a:p>
          <a:p>
            <a:endParaRPr lang="cs-CZ" dirty="0"/>
          </a:p>
          <a:p>
            <a:r>
              <a:rPr lang="cs-CZ" dirty="0" smtClean="0"/>
              <a:t>Korálky jsou fosforové – ozdoby svítí</a:t>
            </a:r>
            <a:endParaRPr lang="cs-CZ" dirty="0"/>
          </a:p>
        </p:txBody>
      </p:sp>
      <p:pic>
        <p:nvPicPr>
          <p:cNvPr id="11266" name="Picture 2" descr="H:\koralky\PICT431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45871" y="-315416"/>
            <a:ext cx="2698807" cy="241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:\koralky\PICT431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6781554" y="-202203"/>
            <a:ext cx="2339752" cy="226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82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onika\foto\Řím 2012\zvěstování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822" y="-21464"/>
            <a:ext cx="9180512" cy="1111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             …a svítíme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cs-CZ" dirty="0"/>
          </a:p>
          <a:p>
            <a:r>
              <a:rPr lang="cs-CZ" dirty="0" smtClean="0"/>
              <a:t>Symbol vynaloženého úsilí</a:t>
            </a:r>
          </a:p>
          <a:p>
            <a:endParaRPr lang="cs-CZ" dirty="0" smtClean="0"/>
          </a:p>
          <a:p>
            <a:r>
              <a:rPr lang="cs-CZ" dirty="0" smtClean="0"/>
              <a:t>Symbol radosti a rostoucího světla</a:t>
            </a:r>
          </a:p>
          <a:p>
            <a:endParaRPr lang="cs-CZ" dirty="0" smtClean="0"/>
          </a:p>
          <a:p>
            <a:r>
              <a:rPr lang="cs-CZ" dirty="0" smtClean="0"/>
              <a:t>Symbol naakumulování se v Boží blízkosti</a:t>
            </a:r>
          </a:p>
          <a:p>
            <a:endParaRPr lang="cs-CZ" dirty="0" smtClean="0"/>
          </a:p>
          <a:p>
            <a:r>
              <a:rPr lang="cs-CZ" dirty="0" smtClean="0"/>
              <a:t>Atd.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566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nika\foto\živý betlém 2010\DSC_006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4580" y="0"/>
            <a:ext cx="9540552" cy="394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3573016"/>
            <a:ext cx="7315200" cy="1154097"/>
          </a:xfrm>
        </p:spPr>
        <p:txBody>
          <a:bodyPr/>
          <a:lstStyle/>
          <a:p>
            <a:r>
              <a:rPr lang="cs-CZ" dirty="0"/>
              <a:t>J</a:t>
            </a:r>
            <a:r>
              <a:rPr lang="cs-CZ" dirty="0" smtClean="0"/>
              <a:t>eště něco navíc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4797152"/>
            <a:ext cx="7315200" cy="2060848"/>
          </a:xfrm>
        </p:spPr>
        <p:txBody>
          <a:bodyPr/>
          <a:lstStyle/>
          <a:p>
            <a:r>
              <a:rPr lang="cs-CZ" dirty="0" smtClean="0"/>
              <a:t>Nepodceňujte Ježíška</a:t>
            </a:r>
          </a:p>
          <a:p>
            <a:r>
              <a:rPr lang="cs-CZ" dirty="0" smtClean="0"/>
              <a:t>Živý betlém</a:t>
            </a:r>
          </a:p>
          <a:p>
            <a:r>
              <a:rPr lang="cs-CZ" dirty="0" smtClean="0"/>
              <a:t>Dárek pro všechny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9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stor">
  <a:themeElements>
    <a:clrScheme name="Prostor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s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3998</TotalTime>
  <Words>316</Words>
  <Application>Microsoft Office PowerPoint</Application>
  <PresentationFormat>Předvádění na obrazovce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Prostor</vt:lpstr>
      <vt:lpstr>ADVENTEM S FIATEM </vt:lpstr>
      <vt:lpstr>Na počátku byla…</vt:lpstr>
      <vt:lpstr>trénink Mariina životního postoje</vt:lpstr>
      <vt:lpstr>Zakoušet obdarování Bohem</vt:lpstr>
      <vt:lpstr>Radostný růženec průvodcem -  nadstavba pro rodiče</vt:lpstr>
      <vt:lpstr>Radostný růženec průvodcem…</vt:lpstr>
      <vt:lpstr>Sbíráme korálky…</vt:lpstr>
      <vt:lpstr>                 …a svítíme</vt:lpstr>
      <vt:lpstr>Ještě něco navíc</vt:lpstr>
      <vt:lpstr>Velmi pozitivní ohlas</vt:lpstr>
      <vt:lpstr>Nebývale ochotní ochotníci</vt:lpstr>
      <vt:lpstr>… a lidí stále přibývá</vt:lpstr>
      <vt:lpstr>S FIATEM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ADVENTEM S FIATEM</dc:title>
  <dc:creator>Monika</dc:creator>
  <cp:lastModifiedBy>Chalupová Petra</cp:lastModifiedBy>
  <cp:revision>36</cp:revision>
  <dcterms:created xsi:type="dcterms:W3CDTF">2014-11-04T10:07:32Z</dcterms:created>
  <dcterms:modified xsi:type="dcterms:W3CDTF">2014-11-10T13:41:38Z</dcterms:modified>
</cp:coreProperties>
</file>