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918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AF792-7CB5-4628-BE30-C81F621DB6C1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7737-A6D3-4CED-9FB6-9A428766A8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8074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AF792-7CB5-4628-BE30-C81F621DB6C1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7737-A6D3-4CED-9FB6-9A428766A8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3274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AF792-7CB5-4628-BE30-C81F621DB6C1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7737-A6D3-4CED-9FB6-9A428766A8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9562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AF792-7CB5-4628-BE30-C81F621DB6C1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7737-A6D3-4CED-9FB6-9A428766A8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6159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AF792-7CB5-4628-BE30-C81F621DB6C1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7737-A6D3-4CED-9FB6-9A428766A8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4298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AF792-7CB5-4628-BE30-C81F621DB6C1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7737-A6D3-4CED-9FB6-9A428766A8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2480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AF792-7CB5-4628-BE30-C81F621DB6C1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7737-A6D3-4CED-9FB6-9A428766A8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7779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AF792-7CB5-4628-BE30-C81F621DB6C1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7737-A6D3-4CED-9FB6-9A428766A8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4544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AF792-7CB5-4628-BE30-C81F621DB6C1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7737-A6D3-4CED-9FB6-9A428766A8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6706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AF792-7CB5-4628-BE30-C81F621DB6C1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7737-A6D3-4CED-9FB6-9A428766A8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8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AF792-7CB5-4628-BE30-C81F621DB6C1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7737-A6D3-4CED-9FB6-9A428766A8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1167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AF792-7CB5-4628-BE30-C81F621DB6C1}" type="datetimeFigureOut">
              <a:rPr lang="cs-CZ" smtClean="0"/>
              <a:t>10.11.2014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17737-A6D3-4CED-9FB6-9A428766A8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9698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297" y="-16156"/>
            <a:ext cx="9168298" cy="6874156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1361570" y="404664"/>
            <a:ext cx="639656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7200" b="1" dirty="0" smtClean="0">
                <a:solidFill>
                  <a:srgbClr val="FF0000"/>
                </a:solidFill>
              </a:rPr>
              <a:t>Farní víkendy</a:t>
            </a:r>
          </a:p>
          <a:p>
            <a:pPr algn="ctr"/>
            <a:r>
              <a:rPr lang="cs-CZ" sz="4000" b="1" dirty="0" smtClean="0">
                <a:solidFill>
                  <a:srgbClr val="FFFF00"/>
                </a:solidFill>
              </a:rPr>
              <a:t>S Otcem Václavem </a:t>
            </a:r>
            <a:r>
              <a:rPr lang="cs-CZ" sz="4000" b="1" dirty="0" err="1" smtClean="0">
                <a:solidFill>
                  <a:srgbClr val="FFFF00"/>
                </a:solidFill>
              </a:rPr>
              <a:t>Trmačem</a:t>
            </a:r>
            <a:endParaRPr lang="cs-CZ" sz="4000" b="1" dirty="0" smtClean="0">
              <a:solidFill>
                <a:srgbClr val="FFFF00"/>
              </a:solidFill>
            </a:endParaRPr>
          </a:p>
          <a:p>
            <a:pPr algn="ctr"/>
            <a:r>
              <a:rPr lang="cs-CZ" sz="4000" b="1" dirty="0" smtClean="0">
                <a:solidFill>
                  <a:srgbClr val="FFFF00"/>
                </a:solidFill>
              </a:rPr>
              <a:t>Farnost Jedovnice</a:t>
            </a:r>
          </a:p>
          <a:p>
            <a:pPr algn="ctr"/>
            <a:endParaRPr lang="cs-CZ" sz="3200" b="1" dirty="0">
              <a:solidFill>
                <a:srgbClr val="FFFF00"/>
              </a:solidFill>
            </a:endParaRPr>
          </a:p>
          <a:p>
            <a:pPr algn="ctr"/>
            <a:r>
              <a:rPr lang="cs-CZ" sz="3200" b="1" i="1" dirty="0" smtClean="0">
                <a:solidFill>
                  <a:srgbClr val="FFFF00"/>
                </a:solidFill>
              </a:rPr>
              <a:t>Připravil: Zbyněk Vančura</a:t>
            </a:r>
          </a:p>
          <a:p>
            <a:pPr algn="ctr"/>
            <a:r>
              <a:rPr lang="cs-CZ" sz="3200" b="1" i="1" dirty="0" smtClean="0">
                <a:solidFill>
                  <a:srgbClr val="FFFF00"/>
                </a:solidFill>
              </a:rPr>
              <a:t>Listopad 2014</a:t>
            </a:r>
            <a:endParaRPr lang="cs-CZ" sz="32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62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539552" y="476672"/>
            <a:ext cx="648072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FFFF00"/>
                </a:solidFill>
              </a:rPr>
              <a:t>Cíl akce: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Přiblížit dětem nějaké církevní téma;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Vytvořit společenství z dětí z jednotlivých vesnic farnosti;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Vytvořit společenství okolo kněze;</a:t>
            </a:r>
          </a:p>
          <a:p>
            <a:pPr marL="285750" indent="-285750">
              <a:buFont typeface="Arial" pitchFamily="34" charset="0"/>
              <a:buChar char="•"/>
            </a:pPr>
            <a:endParaRPr lang="cs-CZ" dirty="0">
              <a:solidFill>
                <a:srgbClr val="FFFF00"/>
              </a:solidFill>
            </a:endParaRPr>
          </a:p>
          <a:p>
            <a:r>
              <a:rPr lang="cs-CZ" sz="2400" b="1" dirty="0" smtClean="0">
                <a:solidFill>
                  <a:srgbClr val="FFFF00"/>
                </a:solidFill>
              </a:rPr>
              <a:t>Cílová skupina: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Děti z prvního stupně základní školy (převážně);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Děti z druhého stupně základní školy (pár);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Předškoláci (výjimečně);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Celkem 30 – 50 dětí.</a:t>
            </a:r>
          </a:p>
          <a:p>
            <a:endParaRPr lang="cs-CZ" dirty="0" smtClean="0">
              <a:solidFill>
                <a:srgbClr val="FFFF00"/>
              </a:solidFill>
            </a:endParaRPr>
          </a:p>
          <a:p>
            <a:r>
              <a:rPr lang="cs-CZ" sz="2400" b="1" dirty="0" smtClean="0">
                <a:solidFill>
                  <a:srgbClr val="FFFF00"/>
                </a:solidFill>
              </a:rPr>
              <a:t>Realizační tým: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Kněz (Otec Václav);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err="1" smtClean="0">
                <a:solidFill>
                  <a:srgbClr val="FFFF00"/>
                </a:solidFill>
              </a:rPr>
              <a:t>Katecheté</a:t>
            </a:r>
            <a:r>
              <a:rPr lang="cs-CZ" dirty="0" smtClean="0">
                <a:solidFill>
                  <a:srgbClr val="FFFF00"/>
                </a:solidFill>
              </a:rPr>
              <a:t>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Starší mládež, skauti;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Dospělí;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Celkem cca 10 lidí.</a:t>
            </a:r>
            <a:endParaRPr lang="cs-CZ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09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611560" y="620688"/>
            <a:ext cx="792088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cs-CZ" sz="2400" b="1" dirty="0" smtClean="0">
                <a:solidFill>
                  <a:srgbClr val="FFFF00"/>
                </a:solidFill>
              </a:rPr>
              <a:t>Průběh Farního víkendu: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Sraz v pátek 16:00 – 17:00, registrace, příprava na bohoslužbu;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Bohoslužba (mše svatá, bohoslužba slova) – uvedení tématu;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Hry (venku nebo na faře);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Promítání filmu.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Sobota celodenní výlet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Rozdělení dětí do skupinek (po cca 10);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Trasa cca 15 km;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Tematické zastávky (cca 5);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Hry;</a:t>
            </a:r>
            <a:endParaRPr lang="cs-CZ" dirty="0">
              <a:solidFill>
                <a:srgbClr val="FFFF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Bobřík odvahy;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Promítání filmu.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V neděli ráno hry, příprava na bohoslužbu;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Bohoslužba (9:00 – 11:00);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>
                <a:solidFill>
                  <a:srgbClr val="FFFF00"/>
                </a:solidFill>
              </a:rPr>
              <a:t>Odjezd.</a:t>
            </a:r>
          </a:p>
        </p:txBody>
      </p:sp>
    </p:spTree>
    <p:extLst>
      <p:ext uri="{BB962C8B-B14F-4D97-AF65-F5344CB8AC3E}">
        <p14:creationId xmlns:p14="http://schemas.microsoft.com/office/powerpoint/2010/main" val="326486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467544" y="404664"/>
            <a:ext cx="7992888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</a:rPr>
              <a:t>Tematické celky:</a:t>
            </a:r>
          </a:p>
          <a:p>
            <a:endParaRPr lang="cs-CZ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cs-CZ" sz="2400" dirty="0" smtClean="0">
                <a:solidFill>
                  <a:schemeClr val="bg1"/>
                </a:solidFill>
              </a:rPr>
              <a:t>Věrozvěsti;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2400" dirty="0" smtClean="0">
                <a:solidFill>
                  <a:schemeClr val="bg1"/>
                </a:solidFill>
              </a:rPr>
              <a:t>Křest;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2400" dirty="0" smtClean="0">
                <a:solidFill>
                  <a:schemeClr val="bg1"/>
                </a:solidFill>
              </a:rPr>
              <a:t>Biřmování;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2400" dirty="0" smtClean="0">
                <a:solidFill>
                  <a:schemeClr val="bg1"/>
                </a:solidFill>
              </a:rPr>
              <a:t>Eucharistie;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2400" dirty="0" smtClean="0">
                <a:solidFill>
                  <a:schemeClr val="bg1"/>
                </a:solidFill>
              </a:rPr>
              <a:t>Tomáš byl borec (pravdy víry);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2400" dirty="0" smtClean="0">
                <a:solidFill>
                  <a:schemeClr val="bg1"/>
                </a:solidFill>
              </a:rPr>
              <a:t>Otčenáš;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2400" dirty="0" smtClean="0">
                <a:solidFill>
                  <a:schemeClr val="bg1"/>
                </a:solidFill>
              </a:rPr>
              <a:t>Osoby okolo kostela.</a:t>
            </a:r>
          </a:p>
        </p:txBody>
      </p:sp>
    </p:spTree>
    <p:extLst>
      <p:ext uri="{BB962C8B-B14F-4D97-AF65-F5344CB8AC3E}">
        <p14:creationId xmlns:p14="http://schemas.microsoft.com/office/powerpoint/2010/main" val="326486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0"/>
            <a:ext cx="9144001" cy="685800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179512" y="188640"/>
            <a:ext cx="8784976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>
                <a:solidFill>
                  <a:schemeClr val="bg1"/>
                </a:solidFill>
              </a:rPr>
              <a:t>Čus</a:t>
            </a:r>
            <a:r>
              <a:rPr lang="cs-CZ" dirty="0">
                <a:solidFill>
                  <a:schemeClr val="bg1"/>
                </a:solidFill>
              </a:rPr>
              <a:t>, bus, bambus </a:t>
            </a:r>
            <a:r>
              <a:rPr lang="cs-CZ" dirty="0" err="1">
                <a:solidFill>
                  <a:schemeClr val="bg1"/>
                </a:solidFill>
              </a:rPr>
              <a:t>Tomášu</a:t>
            </a:r>
            <a:r>
              <a:rPr lang="cs-CZ" dirty="0">
                <a:solidFill>
                  <a:schemeClr val="bg1"/>
                </a:solidFill>
              </a:rPr>
              <a:t>,</a:t>
            </a:r>
          </a:p>
          <a:p>
            <a:r>
              <a:rPr lang="cs-CZ" dirty="0">
                <a:solidFill>
                  <a:schemeClr val="bg1"/>
                </a:solidFill>
              </a:rPr>
              <a:t> </a:t>
            </a:r>
          </a:p>
          <a:p>
            <a:r>
              <a:rPr lang="cs-CZ" dirty="0">
                <a:solidFill>
                  <a:schemeClr val="bg1"/>
                </a:solidFill>
              </a:rPr>
              <a:t>Rád bych ti napsal něco o své víře.</a:t>
            </a:r>
          </a:p>
          <a:p>
            <a:r>
              <a:rPr lang="cs-CZ" dirty="0">
                <a:solidFill>
                  <a:schemeClr val="bg1"/>
                </a:solidFill>
              </a:rPr>
              <a:t> </a:t>
            </a:r>
          </a:p>
          <a:p>
            <a:r>
              <a:rPr lang="cs-CZ" dirty="0">
                <a:solidFill>
                  <a:schemeClr val="bg1"/>
                </a:solidFill>
              </a:rPr>
              <a:t>Náš život je jako vybíjená. Vybíjíme špatné vlastnosti a skutky, které jsou jako náš protihráč. Každý máme duši, která je nesmrtelná, a proto se o ni musíme starat, aby byla čistá. Když je </a:t>
            </a:r>
            <a:r>
              <a:rPr lang="cs-CZ" dirty="0" err="1">
                <a:solidFill>
                  <a:schemeClr val="bg1"/>
                </a:solidFill>
              </a:rPr>
              <a:t>pichlá</a:t>
            </a:r>
            <a:r>
              <a:rPr lang="cs-CZ" dirty="0">
                <a:solidFill>
                  <a:schemeClr val="bg1"/>
                </a:solidFill>
              </a:rPr>
              <a:t>, musíme ji zalepit. Duši můžeme čistit dobrými skutky; třeba tak, že pomůžeme někomu v nouzi.</a:t>
            </a:r>
          </a:p>
          <a:p>
            <a:r>
              <a:rPr lang="cs-CZ" dirty="0">
                <a:solidFill>
                  <a:schemeClr val="bg1"/>
                </a:solidFill>
              </a:rPr>
              <a:t>Abychom se dostali do nebe, musíme se modlit a chodit ke zpovědi. S milostí Boží se dostaneme do nebe. Do nebe se dá dostat i s hříchy, ale musíme jich litovat. Každý je užitečný. Jeden bez druhého se neobejde. Bůh se stará o všechny lidi, věřící i nevěřící. Abychom se dostali do nebe, potřebujeme Boha, který nám může naše hříchy odpustit.</a:t>
            </a:r>
          </a:p>
          <a:p>
            <a:r>
              <a:rPr lang="cs-CZ" dirty="0">
                <a:solidFill>
                  <a:schemeClr val="bg1"/>
                </a:solidFill>
              </a:rPr>
              <a:t>Bůh je spravedlivý, ale jinak než my. Věci a události bývají někdy jinak, než se nám zdá na první pohled. Je třeba znát celou pravdu. A tu zná jen Bůh.</a:t>
            </a:r>
          </a:p>
          <a:p>
            <a:r>
              <a:rPr lang="cs-CZ" dirty="0">
                <a:solidFill>
                  <a:schemeClr val="bg1"/>
                </a:solidFill>
              </a:rPr>
              <a:t>Bůh nás miluje, proto nám poslal na zem svého syna Ježíše. Ježíš nás má všechny rád. I tehdy jej lidé měli rádi, ale nakonec ho ukřižovali. On však vstal z mrtvých, protože láska je silnější než nenávist. Bez srdce se nedá žít.</a:t>
            </a:r>
          </a:p>
          <a:p>
            <a:r>
              <a:rPr lang="cs-CZ" dirty="0">
                <a:solidFill>
                  <a:schemeClr val="bg1"/>
                </a:solidFill>
              </a:rPr>
              <a:t>Zemi stvořil Bůh. Stvořil i člověka, rostliny, prostě všechno. Všechny nás vede. Chce, abychom přišli do nebe a byli tam s ním.</a:t>
            </a:r>
          </a:p>
          <a:p>
            <a:r>
              <a:rPr lang="cs-CZ" dirty="0">
                <a:solidFill>
                  <a:schemeClr val="bg1"/>
                </a:solidFill>
              </a:rPr>
              <a:t>Bůh jsou tři v jednom. Jako třeba voda, která existuje jako kapalina, pára a led. Dobré skutky bývají někdy schované a to jak jsou hezké, není na první pohled vidět. Jako třeba motýl schovaný v kukle.</a:t>
            </a:r>
          </a:p>
          <a:p>
            <a:r>
              <a:rPr lang="cs-CZ" dirty="0">
                <a:solidFill>
                  <a:schemeClr val="bg1"/>
                </a:solidFill>
              </a:rPr>
              <a:t> </a:t>
            </a:r>
          </a:p>
          <a:p>
            <a:r>
              <a:rPr lang="cs-CZ" dirty="0">
                <a:solidFill>
                  <a:schemeClr val="bg1"/>
                </a:solidFill>
              </a:rPr>
              <a:t>Doufám, že jsi porozuměl mé víře.</a:t>
            </a:r>
          </a:p>
          <a:p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86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arniVikendy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75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208</Words>
  <Application>Microsoft Office PowerPoint</Application>
  <PresentationFormat>Předvádění na obrazovce (4:3)</PresentationFormat>
  <Paragraphs>59</Paragraphs>
  <Slides>6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Vancurovi</dc:creator>
  <cp:lastModifiedBy>Chalupová Petra</cp:lastModifiedBy>
  <cp:revision>10</cp:revision>
  <dcterms:created xsi:type="dcterms:W3CDTF">2014-11-06T19:58:01Z</dcterms:created>
  <dcterms:modified xsi:type="dcterms:W3CDTF">2014-11-10T13:45:12Z</dcterms:modified>
</cp:coreProperties>
</file>