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2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09F9A-55DF-4784-854A-7D4647DCAA6F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CD5F53-A107-4618-9795-4355384740D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4168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</a:t>
            </a:r>
            <a:r>
              <a:rPr lang="cs-CZ" baseline="0" dirty="0" smtClean="0"/>
              <a:t> OBCHODU – MACES, TORTILA, HAMBURGER, TOUSTOVÝ CHLÉB, PITA CHLEBA, RÝŽOVÝ PAPÍR, Z INDICKÉ RESTAURACE – NAAN, CHAPATI. DOMA UPEČENÝ CHLÉB, DOPÉKANÉ BAGETY, CAIBATTY.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D5F53-A107-4618-9795-4355384740DE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58103-676C-433E-8101-C39AA985AD3E}" type="datetimeFigureOut">
              <a:rPr lang="cs-CZ" smtClean="0"/>
              <a:pPr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4F5BF-D329-4429-AE04-FDD3E4C4C6A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fresh.iprima.cz/sites/default/files/image_crops/image_620/4/375688_chleb_image_6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941" y="1925194"/>
            <a:ext cx="8580539" cy="4816174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496944" cy="1470025"/>
          </a:xfrm>
        </p:spPr>
        <p:txBody>
          <a:bodyPr/>
          <a:lstStyle/>
          <a:p>
            <a:r>
              <a:rPr lang="cs-CZ" dirty="0" smtClean="0"/>
              <a:t>CHLÉB NÁŠ VEZDEJŠÍ DEJ NÁM DNES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002832" y="2060848"/>
            <a:ext cx="5141168" cy="1752600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MISIJNÍ NEDĚLE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 19.10. 2014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030" name="AutoShape 6" descr="data:image/jpeg;base64,/9j/4AAQSkZJRgABAQAAAQABAAD/2wCEAAkGBxQTEhQSExQVFhUWFx0aGBgYGBkaGxkYHxwcFx0YGBwaHCggGBwlHBccITIiJSorLi4uGB8zODMsNygtLisBCgoKDg0OGxAQGywkICQsLCw0NCwsLCwsLDQsLCwsLCwsLDQsLCwsLCwsLCwsLCwsLCwsLCwsLCwsLCwsLCwsLP/AABEIAKgBLAMBIgACEQEDEQH/xAAcAAACAgMBAQAAAAAAAAAAAAAEBQMGAAIHAQj/xAA+EAACAQMDAgQEBAUDAgYDAQABAhEAAyEEEjEFQQYiUWETMnGBQpGhsRRSwdHhByNiFTNDcpKi8PFTgpMW/8QAGQEAAwEBAQAAAAAAAAAAAAAAAQIDBAAF/8QAJxEAAgICAgIDAAICAwAAAAAAAAECEQMhEjETQQQiUXGBFDJCYfH/2gAMAwEAAhEDEQA/AJGWoXtTmktnrpPkdxbu7j5dhYRMhRxmMTxJp/8Axald3wyo9XkT7xJxXktUekAXlqO7YxTfTa1mBbdaURtKqhE+hLRQfUvFgssinIYBd6FpHEbl9fcCuoZKxY+iciQrEYgwYzxXh0FwXDZKNvC7tsfhPDD1FWi218XFRXS4rKY2XFlYgbju+Y/ajNL0a5cuy5uMqmAuABjkz+3Ga5JsP1XbKYenXQCfhtAMTBia20XTb12dltmj0FdG0tv4J2BSon5duJGTj39ajV7RubxubYT5UcgyRyVkSY+tDrs7je0cr1jhN28EFRJEGfbFE9G0i6u0WsOrXAJa0ZDj1js1XDrOqt2UuXVuXHcjy27qlhJmANw4k+pGKh8I3bOqMrpxZu2yCwtyIXkER6kccUV0c4pdlHex271oLZBrrmv8KWr5LOFW5PmZAVnvxwe2YpHrv9PbmTbdT6BjE/eOaNMna/Sio8GirWpjijNX4Y1VqS9lwB3A3D81JFLPg9xS0NYyW+CPetnOKAVZqTeeDXBNWXNbq1awRWAUQBKRzUV5oFaKx47VkZzQCbrdipeRWmwGprGmNA48tackxTvQ6aOKzSaLEU2TTxxyMVxxFotHJkczVn0GmlgAIitemaAgSR5m49h60+0+m25zJp0icp0aogUew/Wh3Qn1zxTJLcmOw/ettORNPVtEudAadOIWXPFBXsZmnGreRg1W+o3CDxXZFFPQ2NuXZly7+VB6nWBRQGu6kFEKc0rsC7qGi2jH3jH58VCUjQo/oU2t3NWw3MQAKY9O8MsM3WVfaZNPLGmtp8q7j6mlUW+wynFdFZtdNMZoq108AcU7axUQt06gkK5tgv8ADAiIof8AgxTdV9q2/hKNWBSo4H1jT3bNwOSNzNiASWEw0EfKe3tnimmu65vYrtVVG2SxKgjAEATgREc1Je6sikgi48SFYAOVB5mSN3f9OaB6gdLqVULFpw2fiKy7gM4I8oz68cUFJtq1/ZpcUlpjTTdSCsbttgQSRsjhYJlJIjMfkeaVda6x8QG4rFnt8BkAn3kd4zmlmv8ADmoDC6cqe6ngcST2/Wh9RqTZIQqC8QZ9xAMRzHeqJfmyXHYRpPF2ptHzJp1kcqtsPB7ggGfoZmKunSfGV69Y+JcO65baVdAygt6XFWCMfUGfauda23p2VgV+HcBABk7ZAyp7c94pl4YVrW0BssR5VZYcEZnvG2R7H60+Vrha0wY4XOpbLr07xmH1DfFu3FgHzbiy7syChjbzgwOBTQXHcJc07oR8rhl5GTIIJM5PMjPNc18SdFuWrzNa3GPOdudonk+vHPFHdK3ug/hrpdiRv3eUoBnaB2lsSPSs04RaU0zVFvaou3Xr/wAVQrBNsRjBEHIIiPuKo/RepXdPfa5o7sOk7kbIZMSP+X6RR2o12oNxLa2r7zKkbdzbgTxAGIjP1qu9a+Jo7ql7TWrwbcJXyk888MM5iqYIyIZuK76O7+AvFidSS4GQJetmGSeQeGHtM1a304IiuBeGbo/idNq7JNi5cuhHghrZYkCCNwYKwPvzX0BaJIlhtbuJkfY9xWmLT0YMsHAh0oIAP5/4oTqHhvTXp3WlBP4lEGftTJSRMjviO4/vW5gg+hFMoKqE5NOznXVPABVvIZU9x2+ooPrngp7dq3sYE9x711O2IxM0D1XQM6kqfMOAcg/2qcsPtDxy7pnFL/S7q8oaWXVYYIiuk67qoS4bZgkGCIiD9DUw6Vbvifh894rOaTmtuYg1stoz7Vebvg+0h3PcgfyjJpbf06A7bVuPc5JoNhWxLate0CmGl0pZhAJJ4pv0rw7cuGSMepq3dE6QtnJALnj2rqA5JCLQ9OdVgLJNOOl9LZX/ANyOKcsArAAZowWdwzFNFctIlLJRHtHzR2gVvZMg5yajvO64XbHr/ih9/diJ/KqWkyai2gtWKYwa9u3/AEFBfxK/Wo72tjiuU6VIPj3ZNctMaVavToktdvhR6CB+9K/EXXCggMeO1c11/USzZYmT3zUpSLwg/wBOg3us6FHAtWvjOe54/X+lMNH1C7dMQLY9F/vVH6HYBhiOOK6X0CyNsxmkhcmPNKCsk0+k78+5oz4YAooWoqJ7daeFGbnYMyUM4iaIvtFDXKm2UijwPIwKkRsVBaBk1q4M0LGo4d0vV27qlAxRgc9xOeCeMftUur1Z7lRHAWePeTVafRbGBBAMgmMcGYM+tMl0j3SWtZE8g4nuoAMD86pUVtDttscHrli2gN225O7zO7NB/l2KGBxHE/0o/Tam3qUdktW/hop2NE3CoB3FS58pYiPoRn0rfXGYlAbIJRYkd8AbvYmBj1muieG+i7bKXiBba8VMQDgLEETEEj64H2SckoWNCL5dla1HQLGHNkuzOCARCjcA0jcQI9Z4qW1omtXWw9sqMbdgCkiJwPoMHsfSrn400Vl7J3xbMABpggyD6HtPrXM9Vprlv/tMLig92nvAPI2ifUVnUnJ7ZpSSjaQ60ur1VvN51VIOWIhgCAcqIU8RODWy/Duu1yVKgSrIAokHO6Mkx2zQOlsbrLW7kqGIcBs+aMEZK5DHj0mmHh3TlLTm84dS6i2pghYMtMcfQ+lBwir9BU2x54UFze+4t8MkspIUkiAdoIyIn0ziqf476yb9hrLT5XkLjgMe55wBnmrr0rUm0jq+XS4y+UYdT5gRz2aMcVzPxmg+Mzz9PQj3iqYdzVeieX/V37Gnh2+jaOVVUezdRmgeYlXEMSO53d/Q19FI0ivnfwR0p7mneci5etBViCYaSZ7iJx7V9EWI2itmP/ZmD5PSMKgz39aE08gSnExsOCvqJqcSCSePyj/FbXLXdcHH3+tO1ezOnWjfeCY+9SK1Q233f19j3FSTVF+iMXdS6NbuMbyohvbcEjkjif71R01PULhYNaNoKY24H5Hv9a6WtQ6+xuUx8w4/tUcuK1yj2WxZadPopmh6LeKk3LgE9ufzNPOkdPtoOAW/mIrZL4XyP5MckYoi8FtW94cEASeINYoSbevReb9fppp2AYjAg0UbB+YRHvVbbxZuU7bIB9ScftSS5r7hDEsY75gUypLezuEn/wBFt1XWLIBDnzD0zmq11Lxz8IQizHcmqb1XroAIBzVZ1GvLGZpW/ZSMEi467xxqbkwwQf8AEf1NbdB6jcZtzuzfUzVNs3+9Pej6sAwaUpSrR0fTarEmtNd1EKpn0pCvUAOciO1I+q9VJxNPyE4g3iDqhYnNVsPLD617rb0mo9M0MD70rHLz0+9AAq/eHteCIHtNcusajNWjoL3JEK0esRQxumHLHkjpqXPSvTSOx1ECASPzo+3q54j7mtayWYnjaCLtgGg2sDiiN84Lflit1Cig0mcm4gRtGajNmmJZR3qA3UPBFDiOps4v4j6Dbe4l2zbm27AMsT8J+SCDwsZH5Ugt64WLxS3bJFtmAUckdy0AhuOY9KZ67qQZ7i/7jSTKzhpwRgT6ZPpVe0V25p2+LpgWDKyEH5l34IYcn29TXQVrYznRbur6N7oU2whuPb3rtYMuD5lzkMv3HPNM/CfULg02nt7YuI+dzE+SCcnd5JgiDiZHal3SeuLp2tae4sy2y2EXJEC3O04BJAP5zTnqPQUXbqrILOSEuIDJZSYBMGRER78H1qObSpGvDvcg7xToU1SH4kg2+QGIbiewMj7d65UmrNpi1u48GB8vO2cHdzXXeokspKjb5Z3PggRO2R9O/H6VzTqem8xJlp5YMDOO/btUcMtOx5/iALPiS4ry0xPtnkzn68Yq+aLUIzWndv8AvWjcIIAi5kTByZ57/LVA1HRbcAkvME4E4ke/P09asihNNaFqS/wvMCYkEzIH8vFWnwklxFi5K7Bdd4hNy3cQk22DSp/P055H1FQeHul3de2x0Jtrtl3Yq20zlQcOIB7emaT64XNRdS3aBL3MKJMzHH0gV2LSi1YtDUOwHw7KoZYkmBAx/NwMie1Wx44xV0QyZW3QXoOmr/F2dgC29Ohdo4I8ypz3Ek8dhV1fUKokkAf5j9zVZ8I9Ouoty5cck3SjqCAfhyI+GD+IRAJx+lP9Zpi5VSFKdwQDn1FPFutGXJTlth0feoLNvbIXieOw+npUNxgiiTthgARwfQfT+1Q6zqS2biB8C5+hBGT3gzz/AHqjmveiag+kFvZySCQfUfTg9jWun1Dg7bi//uvyn6iZU/XHvU7VEqEMTggj9fr/AEo9PQqdrYUTWyNQqkhguY5DD27H0qZlzP2qil7EaE/iTpty8GXeBaI7L5vz7VX9H4VQQDec54nH0q+cgg8RVV6gos3CoOOc+hrD8uLh910zZ8aXL6Bun8N2Qo3CYMx2P19aUeIfB5vj/ZfbgxukifYCixroWRJ+maZ6TWtBgSYx2n6ntUIZYyaTVDShkjuzh/UPCF6yR/E3LVqfVpMeoA5pf8HTTCm9dPqoAB+k5rtfXdCdRG6Ebg7QGYj03EYFKD4Us21iGRfReT9+a6XeisHrZybWHaAoTYD/ADGW/wAVHpWcmEDMfRQSf0rrVjw1pVMrpWc+riZ/9RrXqg1tohdNpLagj5pXH1Aoo6ysdK8Oay6BK/DX1cwfyp9Z8Haa2N2ovz6iQo/vQ+v8LdXuxOoXzchWKhfbAzSHX/6b64HzMLg/EQxJH2PNNxYvNP2F9W6T0z4jXP4ghBHkt+aD9c80uPUem2v+3p3un1cwP3pB1vT3LL/Aa21sLGDy0/iJ70EgzS0MXQeKj/4Vm1bHsJNRt1y8/wA1xvoMD9KTdO6feuGEtu30Bqw2PCGqPKBR/wAjS0PaPdNrzIg03s9eYYnvQ9rwyloTf1NtfYZNStb0K8NduH2ED9qa6O0xpb67LDt9Kn1XX5IHHaqqF+Jc22Ecg/KO/vNH6rS29KQ2ob4l3kWVOB/52/pXcmK4xssq6ptok4PHrRH8WojE1VtNrmc/EueUHgfsFHpU51TnIU/amUxeBzzSXAilmYNcIIYg4AOQFxtie2Z71WLnUtl47GbbukxEkyDHoYNQ9R1FzcWOPqQxH3PIxQulsPcZEUAy0D6n9hWyGOlykZ5O9I6Gt2zu0Oo2szPuFwATFz5AR2ERPvBq39Es7m1QbDXCUSSfMUABx9I+9VjoWsvJpoZTAJCuc7mz5h7AYHuTROn60GIS+xVkJK3Vg59GEeg5meK8z5D5S0erhVQpsD1PXla40NctOMMqGU3jykkNGexzQuv1aXwn+4FPyglCoJiIPYEjvNQdc+AgN5b6sbjSwCjDcSOG+s1X9PdHxHts0i4pTuRMjaw+kTmrQxJq1ZNzp0x2dZFl9wa3sJXAD8ycfysD7+lItf1BG8yluIIJg8ASJMep+tM/joWVNuQhFxiCSHny574A59Yqva/SRJA71fFGN7JZJNFk8LdNuprNJdAFxSBcgFpCMCCCRwRnie1dQ6t0i5r9RYdk+DYtMGbb/wCK2GG0fQckfkRXEvDHXH0motXNzbFaGAP4Dg47kAyK+kel6tL1q3ftOroQSY43QeIyO4iq5IyTM3Jfg7VpgrBQ/nM/tipXf9vyoHTLCkcS2TOCDkfvE94qfWIYUqYhhPuMiPzNFdaM77NtY8IZkYmRE9vURSfrl5104vqouMgmI2mDExz27d6bm+0AEAsQQfSY7+04qDQ6tHQ5WVJVvTcJVhH1pJK32PB16Ieg9bt6hQykCQvlJzmcEchhFMFaQsgfOcc4yP7Um6l4cVtz2SqXWAHmXcp2mQCAQee4OKWte1OkKpfT4+nbHxExctezRHxF9xnHBrk5rUhnCEtwf9FxM4jI71Lu9aV6XUo67rTeUiVaZBnPfjNF6RWE7mkEyMcTmPfvVoyISiTW1IYmcdh6VB1XRrcSSssokHv7iip5NbimcFKLiBSaakis6W6HAgqB6d6Ita3JERHr3qpeKEOn1LKr7AfMJ4g/5kfalt2/cuDDhj2h4NeJObxun6PXjiWRX+l9s6+H2xB5zWXddDAEZPBPFVDo1m83zscerSae29MZgtSrLJrTOlhinsbi4FlzJP8AT2qXT6oMpPEChRp+AGOPpmpr2mt4XzA8yDH6irJy/TNJQN9Prt0gMFPae9F27gUQ8UE+gssm0AGecyfzqX+EREgrjjOavFTjt7JS4PqyDU6dHJDbWVvwtBH60tTw7pxm1YtK3tApxYVFGAK0tum4sIHvQbTqx1a6FOp6Zq4C6d7Nv13KWP6QKW3PCOruMPj60le4QbfyzVmvakc9qFfXAkgH71OWSCHjHIxO/hG0sBWUDu0bmJ+p4o7o/h2zakkl2P4myR9BwKnGszkY9qP6dbVgHnvEf3pI5OUqiHIpRjs20OjS3EIBA5gSajudB0zE3TZUsTJJEyaL1RUR5wI9aQ9R6oLsIJAB7GAfrWiP10zOuUto1bVOcrZtqAeWGY+gz9qJS/dIny/+mKUW9btJAACxyO5qZNcO5H51yovTOIdX6Gcg7N8BoR5IQ+YsQTJHuJxHqaY+GunKlprgXa9tvMxg7lPe2O+AwI9D9RSmzFy9D3Wgwm8iCBifMAduBA+vFOdY62FOnRnIJBSYn1g+mDRyylxUDRjUVckXHUakXrS27g+GC8oysFGIZdpyFBESCcGfSq/4u0fwrg2qCIBJxmTM8/r6Uw6V1BQP4fULs8oa2PmGwD3MliD29PpQPVNRZuXEQ7ir+VW3CFYwIIPB7QcZqSi0+jpNemUPqFou5NtCYkx6DvTKzqUs2rapHxCSWgdsGJA3Rg9zHsabdV6NbtNsm8GkAfLH12gcGRBnmaUf9JSxfO9ixUD3TY0KS5OVI3HEcxEzWpSUkk//AEjuPRYeiXrd34ZvwGuSVYABTAyHWRxAMkccd6Rda6NftswKkqDhoIlTMQJJGBn0p1eRnS4+zcFO5ogbSxlkBGGVlBG0/wA3tTDpfWZv6a1cY/BuW2T4ZQb7USiglifiAyQCOYgd6RRp3EZz9SOWXIkj0roX+inU3XVPpyZtshbbPDAjK+mDmhfF/gdrd130432+4U+ZJ9RztPbn0pH4a1T6XVLdHlAlWJ4CkEEEVpc4yjSI8Hez6VWwChssd0zHO4EkMsntBgzQ2i6gTe2nhdykHBBkQ3YZKPnjA96VeG+uHUol1QDJIIWSBDYg5wAYz9aF6elxb2qRjMXmuKCp3EOB8jBsgHEe+eahf4Lw7ssGruNbuSjbvKxKMDOdu0z2zP5+1RfHVmESDPnG3k4Xc33H1P51DY1flZyQygSN0Az+JT2nIz64itV0247hglgDBBjaOOMrPb3NK5BUBtbu43DJ9OB6d4zAqXVupVkcAqcEMJBBxEdxkj70tso4gjJC5XODkfvOPeiVM7S3bHfuMyD9f0FMpOhXBWRabQLYA+GoCx8gJ4HpgzBj0MD2psswDzQdq7BXODI+uJn2PlqS5egELjnnP5d6aLVCyTbDrx8hEwSMUQj0suaoBBI+oP8ASpNNrAxwIGI9xVlkSZF43Qk/1C0StbS4UDQdpPcA5H7frVNt6IiCqAEcetdI8QJustAkpDx6x/iaqdkbpZXRm52nEfSvP+bfk17PQ+G0sf8AAtRrwYZjucRip36qqnyt5uWB/pXl+7Ylt10o7YO44P8Aaq/1DqttTtRQ5HftWDhJ9I2qUfZa06pw6sSGOR6fStuqdY2Btjhmj5c4HcD39qqWh17sygDaoyYn61t1K7Jwwxkxn2yRlcnvTqLj2LSZ7e6ld5DuhzyfKTO5oPtIAU5lq6f0rVF7KvkEwNriCMcftn2rk6uQQDLDgt3MZz2cF++eK6xopWxaWS8j5pU+nrzz+lbPjOmZflrSCNTp0cETtM9vXPb7Ui1Vi6rfD5AzPr9Ka2I23CcAnBg8Hzbo7Zc8egr2/ql2wwAYAECZPE49jxVMuGGTfTIYssoOu0K30rlYExNSjQExgzHrQ2i6w5Dk2iyqc7WQsv1E54oyz1q2ylk80fh4YfUHP34qMcGMtLLkAdbbvW52qCAMYn7RQR1F9/Ktlg3sSFPvTy/1UgAkgLEzGdsfNB4g8zUlnqwADNhWBMgiFbcFIj0MyOcg1VYYLom8k/wrmp6DrIEKTPIDCB6CS3P2rR+katVk2j6YKn9jVm//ANHbWJO4RIKmVJOY5x9/X2p3a1IPBmOfr9vqPzFVWGEumTebJHtFAu6K6lpXYQAIIIEyTiZ4EH9KX3kYEhgAR6H/ADXUiQRDQZGZ71GNHa/kX8hRfxb6Z0flV2j580lgXlW06yVQBuMMx5YiCMgDHaQanPRFN21b1A3rtMOIZnxEe8TgwT8tUjQXblpnSzc2+aJk5XIjAgzz+VWhtVeAUhgYBIAEgH2Mnnn2xSzg4vRohO1se6y297aFgMhUrwCZMRJEmIPrIIxXrszFzfsfiBJXyltxPI2iZaRJ57eyy11C5BYjDyu4wBvVflOcNA7RyBVg6VqUdhZRyxdQ20kTIWduVIzt5n8U96Q5iK31EWOoAEr8IW9qq8bImfhn8Mn2wTB9Ktvi7p+muW1VWIs8mPN8MllBWT5gPNgEkSxiKA6jobqad7rW96m3JtOJKQQAw4ny5OfpxTPpFn+I00EBWGFcgkNtWeD86gyRPNH0J07K/a6UlrdbDNsQB2O1TvXE7is4UwfbFHaXQ7dPauAWbgtsdjFQ25JO3zAiWMGJnIrd7SyVIAa2NrhRILNDBhnHlMxMVPe0C2FQW2O2SShXylgFMyBtJwDmf0pbKUge7oGa8osJtRhMqZQyN+0xBAwTAIP51trumWr9m4upVUZSoe5bDTkjlTJ+XvJ9azS3DZ/3FuMFLs54I3GRIGYG0Hg006N1NE1F8Q5tuFJcJc2/Io2gheZn8/rQpPoLk1ok6R0R9NbFm1dtkbiRuWSq9kUznMN/TmjNHqXkpcNubYZTAkgwOCW4LNPm+1R6ViVi04IMMNykDyxJO4Y45/5D0rNZqBAtspCkFXwRlp84MA5JA9MmIop+xGrdBr27YdQSFcmSO04BmAJBEcz2rS1rjKBvKC2d0EgjnKwMg+nagus/7tt7R/7gVSjA5JBDCCcHKwc+lR2dYbqK7EyRBjykRkY5BIPbuop7FUbH73BiQOJnGFz3HpFbWnBOAfX2Off6k/Y0psX2RSTACLE9tvofSY4+lbi8CqlWVpyQTHHdYPb0/rQO4sbtcWAGONwAng+s/aa1t6tQ6oSAcgREGMd+/GKXpqlIhmLnsIE8A5j0j8jS2xf3oy3LfwmW4VHcnPkYR3OPrxR5fg3i1sfam5wzGGBaBxPYE+g7gip+lajcquV2EEoQ2DzAx+X50nvXAxDQRsHrjAgc+0c0ZavBGS2ikjeCwGdu4bixJ7T6UiybY0sf0SHeuun4N3aCW2EKByTBAj71ynUeG9cSGuo25v5Y/ULXVhqBJBMSfL9OK9bWLuicimySi+zPjcodI5aPB2q2lntsfqRP2zSptNsLKVgg5/zXZ/49WO0Ee/8AY1jvaAIIXODgUlQfTHWWa7RyzQOiqSYz3z29xxQF+4u4tB5A3TE/iwflb6GrX4usKzxZNohAPKDscHkkMcHH7VT7duQCHYswZtpGxtpIVYny3ZnhYODWaUfszZCS4oK6UB8VQwLCQGCjJjMleRk8iuukLATZ5SsgEY9PtzXJNBqfhXg1tgNpY5EFRvCedGwp/wDKTx7V0pHVoNss7Fd28HBM5UgYFXwOrM/yVyoZ/BECPqefU8R8pk/pSXV6VlupckABoDHzGCMiIwCQD9uc0fp9V3jgYxBPf/57g+tEfED4MfofNz2PoQfuK0upIyxuLOUXuo3bWsuam35bbP5hJ2kHEMD29x3ppeayT/EJda3tMocAySQVMyGP29KvSpb8ysilZyNo7d8c/wCPelfWPBtu5tdDtVfwduZJE8d6l4n2i/mj00Ius2bl2ytxX8sy5UkZMQYztnuDweDQun0jkhoYk8wTPlJ3jPfM+uaes6WrbtO4jyuCfmUmACO2OD2Io6wbQAZDgruA7wMNMZEH98V3FPYebSoU6fp6gqxU9gO2B5c44Yduxqx9NxGWKwsZENiBzxOP/wBk+lbBA3m5xOcxBhu/I7+tE2LIiGz7cZP0zyRn6GZqsI0yGSdokBPyzGfXP2/Qx6TWXLRJ+dh7AA/vWt+0Of5TM+/oZ7Zg+zVnwJ/8Rl9pH/ye32qxE+etR0IqPI5usUMTjbERumAZU4+hozpKajYr2SA6g2xuUnc08HfM7gARBMRxmaX6TRQlx1grs3NOe4E9yYmSPTj0p10HUrZ0p2stzfcJvEMQwUEQ6c7WzzHb3rO5GtGnS+q32Yrda3cLAqqwqw+XIbyjbBEYP4cUH165bt27V5rcNLElHdQzHBkfhIwSODNE9Wa06lrLNKFbdlRBLN8zDAkwZyTW+o1OnvTa+JL7VMMAhNwmWIIAVhAGPp9uT3YWWfp/W2Npb63VKXVhFczsZbZY2xxxtgnuOPSq1qdeh2rt8rXjIHlUo8K21YjaADx2bvmVvUOkAOtwsqhAQRJBWIUkAdmP7fei+naZWsXlW6p+Cx2xubzQdxIOJIA4Hb2NCvZypD9+rAWFtqvlECQB5gDk9yTxz60wtakNmSwKDcQJjdPI5HEd6qia+zbIe02fhLuG5o37fmAyRB7f8cU6vdVsFrTGzcCsgDuiswBUghmEZBwMD07UnF2VVV0ML7sVTIIiW+WcT6ZIIAEiMLFS2dYNro0BbjkxO30XBnyjaPp9Kr4vorg2mbY24g/DP4t3pMZPfP0rbpmu015X+Jc+GynAPcoJP0nAnvu7RRoDHaD4RdIYyrMqgSGByQCJEeQiKnN4XVJS4u4yB5d25Sog5GZkf/dLNVpmul2RtrWmtjZuWFeQx29ogTt7SfWguo6ZlJLSCNrKVEED5D5ZECfQYzS9B7dDy7qLs4IZhA5BjPOczC/oa30PU1uHYQFaANwwf5gR7frVI1F8KQS5BZiGkEgbfMIiT6/n9Kmt3w8lGXhS4gY7fNjHPr/btoZJF8v3WQmHJ2luATK4bJmCMkQeIP3X3ACnIRXAIYd5jd5RxMg5P9aRai6b0oHAkkEqzEbT5QSfeO3tUmpJKBfmLkxnggkAMQYkgqcgRNJKVjxjxLJpLMWzuOGUbX5kCMr6REd6M0zISp2rsVizHkQoj7ZX9qrXTtYSATId/LBggbCVxtPfLfemovyTYeA7SxIVhCHzQ0H6N9hQToMlapjbSANDbTtMmcjE8HPqewii7drJzk5gcAcffilVm6wOwsM/KPRRgTzG45j2plY6Leu6e6oufCuPhXiSq4GBiO/51SEbJZJ12Jdf4vs/FZHBCr5N21gMejCvDqrbgCzfgnIzJntPc1j+BHQW1gvk73FwxHZtjd/vWazw9as5uLOPKwUggj1g/tUMkP1FMco/8WSWL95FIuMgY/iUmT7wR2+tNbOoTbDtLx5W9TVU69q13Klv4inygblYAFj3kemfeRFV3V9bdXYKQ+YGCDAO2TOQGPaSOaWMd9BfXY76/qDG1tjgnDY3KO/txIzSK9rVbcWAbgiAFO0YUFOMmMjsKE6jqGwHMsRBHoPT9TSq5qYweP29x6e1NCBzkOTqgo7MEgZ7AeY7TyksYq8+GeurcNm2TD7x5UE7QpHzcggzXJLmraeCIH3Hce8ZGfei+idXaxfRgzW8wxjt35gcnvNW8TWycmno75q9CbX/AG4VIIUCAATDrwJ+YEc/irbT31cyGMc/izK7hPY4Y/kPStPDOuS9YBF34uAZ/UHH9K9IS3I4AUfzH+YcD2bmmUr2Zmmm4snJBdW80ERBDd/Me+MiPtFE9TulVtuDCq/nHYqQQZweMHtxQlphAEjDY+Y8t9eO33r3qdsvpriDkq0SMd8GDx2+1VT0ybW0VfrelVXAkG24bymMsP8AcAEiBBGDHBoW11TaLbljsKAtAaUI3Wt42wCfKNy98HkClnWHu4tscJ8rGTt2kAcEkSrCaCc3msptXeBvU43DcXDiQDggtzUbNPEuo1hQi4ZC+S5I27WB8jwd0xEN9x7076Vqw4MEyCVJkN5ViDAJztYdu2a5z07qhPxNPcKhXJ2kqCLJIGYnCmc8RzWtvqt2zqrpO6ULbvKmfIFhvWcR6wPanWStiPE3o6tb1AJBxtaRB7kexiOHHHYUXbtiMgE9/wB/8/eqd03xEGAYBgCzkja44KmZEgiWP1mrHZuiPI4gEiSQDIMfydoA+1aIZEzLPG0fLCa/YpVWI3ja3pzzipbZIUlNxaCIgEAYjd9ZP0gUpYoF9Wn196lua9YIVIJwTJgj0gcZzzVfH+IPNex70nUG4rP8YpsbcEDHEcHJ4HqM80OdWAbhUg3XyHBgBSYKxiGkAgj1NIDe9h9BWyBgwI5GRwcc5+3aj4thWRD62L7XANw+JPYySRJEwdrHmmNq4xi1dd3BxhF8pEkE5GR5uZ5qvaPWfDZy4ls8iYbsTn19jUh61daCTJDSvBjmRHDT/SpyxyZWOSKLp0vp2nLbQCJEk7x2GYzAMzj2NMbNjTKNt34jkkDeu44xBPnMfN+lU1H3KbirKgnkgGI9IEyST39K8GoY+aAhY5AiFg/NEz9vbms/jK+Qt9roWkL+W7dU+xIM8xBAj88iKE6v4cgkC87q6hhvIkEEmSSTGZkDIg1Hp/ECI4a41qGIlg0SM4dYPl+knIFV/qHilrhJWU3B1IDTg8OCAIeMGAJAFdHHN9BeWPsNtXtRYUBijAXVfJ3SVJInPEzx+ean6r4gv3y4vDfAABXdtUemDgnBknt+Sb/rr7AsocAEld26DhiCD5vfv3mptB4ma1avWQoK3gd8Lt5wYjgRiOKfxy9oHOPoms65gineWIIdVKkxnaZJ5WD/AO6mOn1l0BhbeHhhJHAAgmMSDBxGJqp2Q5EKrSSchjMH8OO2KZ6PoOqfKqEn3Ix7ZxRlCPtiqT9Ib6HrTJdZbhkFTJhtpYqABH80fQURqevkyW2gwF2CRDAjzAAYEgyP1qLS+C9ScPdgEds4OME1YOk+BNMnmuBrh/5E1GbxlI8xWuuR71m5aTzJO4MSRGNxIAJLMOw9aurWTqbr3ETajlWEqQRAAIzmMD8hTLp9i1aUBUUD6UcdcPSo3qh33YRorYXJ+Y8mj11Q9aQt1A9q0fUOfRR/yhf3rk2K4p9lkXqQ9aqnjXqXnTKxt/FEc+6mtv8AqVoHzXg3/G2J/wDdxSXr2rt3YIt7iuPNDGPoR/WunKTjTOxwipWip6+6+6VFyCzlQSxJITBXywAAZ9oXiKX2bxEMpB2RJgdk7EfMZJzFS6u2nmBAAW7J3bcKyhSFIDR804HYRkVFqLm3y3AdyiArHgJ2HLea20/Kv6GmirWijeyK9ae4xyAZPJ5jb8vr844n1qO7otm13I2hofuQGlJMERDerDtipNRqxbQByS24bwRuOBtHfnbnJ5pR/EXWObituUyCpOzcc+XbCnvI9earjg/6Ekxn/wBRtodsbiCCQCHDNtNu5k+UAwGWFPIzS/VsLjSWIPdAZwcNz3PrWlnRQZAYnn0keua6F4X8IrdVbkTBGWI8vsJJzQnkUNoEVy70X7wZ8MacNbDJuUOQ0SCO3tUPV+r/ADSxUrwRMx7bfrM+q1ML6iLSKElSuCCSYImPqP29aQdK6eVi5daYO3asCSJyD+f5VK3xQqinJsd2xstAbswQrCSATLgeZse3sB6VrZ1V64YCkW2BG4qJ49CfXd2zNOxYt3LYQKF4gwMEcYNQ6TS7A84QAQcET+IrI49s06v0I2t2ItforKqi3rW4mfOBMRG4bpkcfoKrj6L46G5plVtjv/tSN+xltyy5IbIIieD7RS/xv1tpCLcJEHMj1n+YjvSrS9beytoo0MuO0ycznv2+wpKKo3vF2fehM5Mwd23gggc5JExwBTPWf7+lF3IayVt3og7kxscj1EbP/TR/SvEVu8qnVOfiozQ4Vf8At/ytjIn0puvTE3l7DF7Ortuh7+fazAjd6soOe810d6Ok2ik9L1BtskTAOFAZS28y0lT3A/f1rqfSPEFoWwWvopcltrMzQCeJPb27VyrToV7bfsVJLdpGBirT05/JAdEUGFBftAzxic4roTaYcmNSRwbyTyYr0FfQ81abnQgp+UflULdK5xXof5MDD/jyEFpwuQDP5f1qe5dVo8rY96anpnt616vTaDzxexliaFIunPlwTOc5/Ks+K3YAfb+9P7fSf6VOOlKKR54/g6xsrRRzyzfmf6V6uhJ4Bq1HSoB2+9bo9sHH7Uv+Q/SD4kVhOlP2WjLPQHParCmpUZj9q8u9YVf5R7kz+9L5psbhFAml8OL+KnWk8P2h+GftQfTtc+obZYBuHvsXA+rDA+9Qr19S/wAK0t3UXPRAdv24LfXA+tJWSQeUEWrS9PtrmAo+wow3kTuB9/7Up8PdC12quP8AGsvYtW1JZm+YwDCW1xJP1gVv03wZrHubtQRZtAyLeGvFewaPIhiJOfYUrxtbbO8qbpDU9UQAktgd/f0Hv+1R2usbzFtXY+irNOLXhC2Ntxg12eA5C20/4hV5H/m3TyTXnUOn9QAK6fS2wo489sD/ANIbP6UqhY3kSB7XxOXi3/5mBP5L/WKi6l1q1ZTe24rMbidqz6c+3rVY6j0HqFwn4l9AVPmto9sBREy0NgexNQazod9rCpcuD4U7olmUnsTskE/U0eMU9hTckHWvGT37i2NOVDOYVUgk9+e3HJppd6Pc/iF0964DcZdy+bfPrC4Aiqrb6kthfh/D+JtIKxatKFI42liWH5Cjz1oXXGoW09m/G1m3mGXtIAwZ9IFdJJjRTQ/v6NNPdW1qr+wESGBAG314xWui1GjuWLxtXS7BgqMYDkk7RAmNs944zSDXX2usGuKtwgQCzPgcwM0FqNHbglrW2fxK8H7SppFFVsdtmusuAG6l3UECYKqhbfgDMRjtz2oHz/DRth2kru4jcsrJUeqmDunvXmsRduGcHstyMz6FDPfuoqDp97BTeSACpMDaPaqpNR0I2mzTUWSW2ttwBEkEEDAjafYUQtiFZxblQPMUYCQOf/gqDqXV7oNsMLbKMgwCJHvEz7GoxrNRdRtpRQWJyYM+mOc0/GVJvr+ReUbaCEVb+1iDa2HCyfP9Z9xXU/DPVLK29trTORahixYBQ5BHmlpOCeOa40NWz7g2bs4IPlAHb059aZdB6lqLSOGZgHZWlmhZGVgDk/4oTxPu+vQFJPS9nbeo6pLQCboyAJYk+2SZnP61Wet9TJ3bCQPUScDkwJMZ7Ug6f1Es3xrtwksQFmTLegH9K9/gLl5xdC7QoIEgjfk5DdjHasjk5dmiMFE6n4duLcZ2UsQsLLiJICgwDwAcUL4/60unsG2DDuCYjleD9OZ+1C+FbToNvmMZAmRk8luTPNc//wBYuusurNhlaVtrGfKJkz7/AOK04W5JqKMmWPGdtlW1OrDXMxAMyZzULXgSYmCMc/lj/NJRrTgdvX1qdrwj3H1yPvzV/DQqyJjvQ6yMeo9eY9P7e1XHwVr2XU2pYlQy49j5Zj2muafxkY571bvAPUydTbthvxKRxxvUYx78VHJicfsVjkUlxL03WtNeZBfUbw2yRCEgAgs7RG3JIAiK3sHSkEW3O0GBLhfynke/euaXOpmSvIDEj3zniM/nFEjqCc7QZz/ipOEikXEY3bgnMUG9xRxP5VlZRRNsHuahf/v/AAagfqCLyyisrKvjxqTojObirJNHee+QLNu7dkxNtGYbj2LRA57mp+qdPuacn+JuWbDDJRroa5//ADtbj+cVlZVVhjz4kXmlxsc9M8DavUacX7Q2/EIFv4iQSv8A+Qru8ixkEyT/AC5pP4k8B6yzeFq3cS83LFUe2EHqSw2kY7En2ryspJvxq0gwbySpsceHP9G9TdYtrL4t24wLbbmc/cQo+xpjY/0u0dhj8Q3NS+7gnagE4HlyxjnIB9KyspM+ecYJr2NixxlJ36Ln/wBJ0aae5pWPwheG0hAAQh5RAAQuMExNA9K8OaXTKU067UnLHLH6kisrKx5ssmuJphjS+w4W7cYgqxVE5Ekbh6Yz96Cv6hixZQWPOCT798mvKypyuXFX2Oklbro0udS3jzMVYH8QOP6ClviHxlf09s7XSSI3ORA74UAk4rysquFvyIGSK4nItf4gvXrjG7dcrOBG1fqAAB/WpOma9N4m81ufxLM/eCKysr1PEpKzHHI1LiNNdrL1uG+P8RGyrA7pA5BDcH2rf+MdlEK0k+WbIAP1bZA/OsrKzSVI0J7onsaW5IJYGMkAx9piKK6hoLjwQpMDcBIOf6isrKzN2y6VIqvUvDl5SzPdXChsE9zBHbilpD27flI2AwD6z3Mc1lZWzDkc1v8ATPkgou0BW9ayEmeeRyD9qNXVhgIMY4GaysrXKEWrM0ZyUqCdTc+LDFQsQDtkCOYgYE03OvLsDaQrEZbsPRR/WsrKw5aS/g2Y3scWb4UA4crnJBppY6wSDuwIzLRj1zWVlZI4k5UXlkajZa+leILIt7luJBGX3oMLgxME/Wuff6ode09/4dgEM6sWe53mIAkYNZWV6OLAk+3o87JmvtIo17pTfD+JaDOoyxAwB6/vNK/imsrKvhk5Wn6ZLMuNNezPimrD/p8WOvsROGkxzHt9yK9rKfKvoyeNvkgLxTqG/jdVkiNRcxx+NhwKWrq3HDGsrKZRVdCuUr7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32" name="AutoShape 8" descr="data:image/jpeg;base64,/9j/4AAQSkZJRgABAQAAAQABAAD/2wCEAAkGBxQTEhQSExQVFhUWFx0aGBgYGBkaGxkYHxwcFx0YGBwaHCggGBwlHBccITIiJSorLi4uGB8zODMsNygtLisBCgoKDg0OGxAQGywkICQsLCw0NCwsLCwsLDQsLCwsLCwsLDQsLCwsLCwsLCwsLCwsLCwsLCwsLCwsLCwsLCwsLP/AABEIAKgBLAMBIgACEQEDEQH/xAAcAAACAgMBAQAAAAAAAAAAAAAEBQMGAAIHAQj/xAA+EAACAQMDAgQEBAUDAgYDAQABAhEAAyEEEjEFQQYiUWETMnGBQpGhsRRSwdHhByNiFTNDcpKi8PFTgpMW/8QAGQEAAwEBAQAAAAAAAAAAAAAAAQIDBAAF/8QAJxEAAgICAgIDAAICAwAAAAAAAAECEQMhEjETQQQiUXGBFDJCYfH/2gAMAwEAAhEDEQA/AJGWoXtTmktnrpPkdxbu7j5dhYRMhRxmMTxJp/8Axald3wyo9XkT7xJxXktUekAXlqO7YxTfTa1mBbdaURtKqhE+hLRQfUvFgssinIYBd6FpHEbl9fcCuoZKxY+iciQrEYgwYzxXh0FwXDZKNvC7tsfhPDD1FWi218XFRXS4rKY2XFlYgbju+Y/ajNL0a5cuy5uMqmAuABjkz+3Ga5JsP1XbKYenXQCfhtAMTBia20XTb12dltmj0FdG0tv4J2BSon5duJGTj39ajV7RubxubYT5UcgyRyVkSY+tDrs7je0cr1jhN28EFRJEGfbFE9G0i6u0WsOrXAJa0ZDj1js1XDrOqt2UuXVuXHcjy27qlhJmANw4k+pGKh8I3bOqMrpxZu2yCwtyIXkER6kccUV0c4pdlHex271oLZBrrmv8KWr5LOFW5PmZAVnvxwe2YpHrv9PbmTbdT6BjE/eOaNMna/Sio8GirWpjijNX4Y1VqS9lwB3A3D81JFLPg9xS0NYyW+CPetnOKAVZqTeeDXBNWXNbq1awRWAUQBKRzUV5oFaKx47VkZzQCbrdipeRWmwGprGmNA48tackxTvQ6aOKzSaLEU2TTxxyMVxxFotHJkczVn0GmlgAIitemaAgSR5m49h60+0+m25zJp0icp0aogUew/Wh3Qn1zxTJLcmOw/ettORNPVtEudAadOIWXPFBXsZmnGreRg1W+o3CDxXZFFPQ2NuXZly7+VB6nWBRQGu6kFEKc0rsC7qGi2jH3jH58VCUjQo/oU2t3NWw3MQAKY9O8MsM3WVfaZNPLGmtp8q7j6mlUW+wynFdFZtdNMZoq108AcU7axUQt06gkK5tgv8ADAiIof8AgxTdV9q2/hKNWBSo4H1jT3bNwOSNzNiASWEw0EfKe3tnimmu65vYrtVVG2SxKgjAEATgREc1Je6sikgi48SFYAOVB5mSN3f9OaB6gdLqVULFpw2fiKy7gM4I8oz68cUFJtq1/ZpcUlpjTTdSCsbttgQSRsjhYJlJIjMfkeaVda6x8QG4rFnt8BkAn3kd4zmlmv8ADmoDC6cqe6ngcST2/Wh9RqTZIQqC8QZ9xAMRzHeqJfmyXHYRpPF2ptHzJp1kcqtsPB7ggGfoZmKunSfGV69Y+JcO65baVdAygt6XFWCMfUGfauda23p2VgV+HcBABk7ZAyp7c94pl4YVrW0BssR5VZYcEZnvG2R7H60+Vrha0wY4XOpbLr07xmH1DfFu3FgHzbiy7syChjbzgwOBTQXHcJc07oR8rhl5GTIIJM5PMjPNc18SdFuWrzNa3GPOdudonk+vHPFHdK3ug/hrpdiRv3eUoBnaB2lsSPSs04RaU0zVFvaou3Xr/wAVQrBNsRjBEHIIiPuKo/RepXdPfa5o7sOk7kbIZMSP+X6RR2o12oNxLa2r7zKkbdzbgTxAGIjP1qu9a+Jo7ql7TWrwbcJXyk888MM5iqYIyIZuK76O7+AvFidSS4GQJetmGSeQeGHtM1a304IiuBeGbo/idNq7JNi5cuhHghrZYkCCNwYKwPvzX0BaJIlhtbuJkfY9xWmLT0YMsHAh0oIAP5/4oTqHhvTXp3WlBP4lEGftTJSRMjviO4/vW5gg+hFMoKqE5NOznXVPABVvIZU9x2+ooPrngp7dq3sYE9x711O2IxM0D1XQM6kqfMOAcg/2qcsPtDxy7pnFL/S7q8oaWXVYYIiuk67qoS4bZgkGCIiD9DUw6Vbvifh894rOaTmtuYg1stoz7Vebvg+0h3PcgfyjJpbf06A7bVuPc5JoNhWxLate0CmGl0pZhAJJ4pv0rw7cuGSMepq3dE6QtnJALnj2rqA5JCLQ9OdVgLJNOOl9LZX/ANyOKcsArAAZowWdwzFNFctIlLJRHtHzR2gVvZMg5yajvO64XbHr/ih9/diJ/KqWkyai2gtWKYwa9u3/AEFBfxK/Wo72tjiuU6VIPj3ZNctMaVavToktdvhR6CB+9K/EXXCggMeO1c11/USzZYmT3zUpSLwg/wBOg3us6FHAtWvjOe54/X+lMNH1C7dMQLY9F/vVH6HYBhiOOK6X0CyNsxmkhcmPNKCsk0+k78+5oz4YAooWoqJ7daeFGbnYMyUM4iaIvtFDXKm2UijwPIwKkRsVBaBk1q4M0LGo4d0vV27qlAxRgc9xOeCeMftUur1Z7lRHAWePeTVafRbGBBAMgmMcGYM+tMl0j3SWtZE8g4nuoAMD86pUVtDttscHrli2gN225O7zO7NB/l2KGBxHE/0o/Tam3qUdktW/hop2NE3CoB3FS58pYiPoRn0rfXGYlAbIJRYkd8AbvYmBj1muieG+i7bKXiBba8VMQDgLEETEEj64H2SckoWNCL5dla1HQLGHNkuzOCARCjcA0jcQI9Z4qW1omtXWw9sqMbdgCkiJwPoMHsfSrn400Vl7J3xbMABpggyD6HtPrXM9Vprlv/tMLig92nvAPI2ifUVnUnJ7ZpSSjaQ60ur1VvN51VIOWIhgCAcqIU8RODWy/Duu1yVKgSrIAokHO6Mkx2zQOlsbrLW7kqGIcBs+aMEZK5DHj0mmHh3TlLTm84dS6i2pghYMtMcfQ+lBwir9BU2x54UFze+4t8MkspIUkiAdoIyIn0ziqf476yb9hrLT5XkLjgMe55wBnmrr0rUm0jq+XS4y+UYdT5gRz2aMcVzPxmg+Mzz9PQj3iqYdzVeieX/V37Gnh2+jaOVVUezdRmgeYlXEMSO53d/Q19FI0ivnfwR0p7mneci5etBViCYaSZ7iJx7V9EWI2itmP/ZmD5PSMKgz39aE08gSnExsOCvqJqcSCSePyj/FbXLXdcHH3+tO1ezOnWjfeCY+9SK1Q233f19j3FSTVF+iMXdS6NbuMbyohvbcEjkjif71R01PULhYNaNoKY24H5Hv9a6WtQ6+xuUx8w4/tUcuK1yj2WxZadPopmh6LeKk3LgE9ufzNPOkdPtoOAW/mIrZL4XyP5MckYoi8FtW94cEASeINYoSbevReb9fppp2AYjAg0UbB+YRHvVbbxZuU7bIB9ScftSS5r7hDEsY75gUypLezuEn/wBFt1XWLIBDnzD0zmq11Lxz8IQizHcmqb1XroAIBzVZ1GvLGZpW/ZSMEi467xxqbkwwQf8AEf1NbdB6jcZtzuzfUzVNs3+9Pej6sAwaUpSrR0fTarEmtNd1EKpn0pCvUAOciO1I+q9VJxNPyE4g3iDqhYnNVsPLD617rb0mo9M0MD70rHLz0+9AAq/eHteCIHtNcusajNWjoL3JEK0esRQxumHLHkjpqXPSvTSOx1ECASPzo+3q54j7mtayWYnjaCLtgGg2sDiiN84Lflit1Cig0mcm4gRtGajNmmJZR3qA3UPBFDiOps4v4j6Dbe4l2zbm27AMsT8J+SCDwsZH5Ugt64WLxS3bJFtmAUckdy0AhuOY9KZ67qQZ7i/7jSTKzhpwRgT6ZPpVe0V25p2+LpgWDKyEH5l34IYcn29TXQVrYznRbur6N7oU2whuPb3rtYMuD5lzkMv3HPNM/CfULg02nt7YuI+dzE+SCcnd5JgiDiZHal3SeuLp2tae4sy2y2EXJEC3O04BJAP5zTnqPQUXbqrILOSEuIDJZSYBMGRER78H1qObSpGvDvcg7xToU1SH4kg2+QGIbiewMj7d65UmrNpi1u48GB8vO2cHdzXXeokspKjb5Z3PggRO2R9O/H6VzTqem8xJlp5YMDOO/btUcMtOx5/iALPiS4ry0xPtnkzn68Yq+aLUIzWndv8AvWjcIIAi5kTByZ57/LVA1HRbcAkvME4E4ke/P09asihNNaFqS/wvMCYkEzIH8vFWnwklxFi5K7Bdd4hNy3cQk22DSp/P055H1FQeHul3de2x0Jtrtl3Yq20zlQcOIB7emaT64XNRdS3aBL3MKJMzHH0gV2LSi1YtDUOwHw7KoZYkmBAx/NwMie1Wx44xV0QyZW3QXoOmr/F2dgC29Ohdo4I8ypz3Ek8dhV1fUKokkAf5j9zVZ8I9Ouoty5cck3SjqCAfhyI+GD+IRAJx+lP9Zpi5VSFKdwQDn1FPFutGXJTlth0feoLNvbIXieOw+npUNxgiiTthgARwfQfT+1Q6zqS2biB8C5+hBGT3gzz/AHqjmveiag+kFvZySCQfUfTg9jWun1Dg7bi//uvyn6iZU/XHvU7VEqEMTggj9fr/AEo9PQqdrYUTWyNQqkhguY5DD27H0qZlzP2qil7EaE/iTpty8GXeBaI7L5vz7VX9H4VQQDec54nH0q+cgg8RVV6gos3CoOOc+hrD8uLh910zZ8aXL6Bun8N2Qo3CYMx2P19aUeIfB5vj/ZfbgxukifYCixroWRJ+maZ6TWtBgSYx2n6ntUIZYyaTVDShkjuzh/UPCF6yR/E3LVqfVpMeoA5pf8HTTCm9dPqoAB+k5rtfXdCdRG6Ebg7QGYj03EYFKD4Us21iGRfReT9+a6XeisHrZybWHaAoTYD/ADGW/wAVHpWcmEDMfRQSf0rrVjw1pVMrpWc+riZ/9RrXqg1tohdNpLagj5pXH1Aoo6ysdK8Oay6BK/DX1cwfyp9Z8Haa2N2ovz6iQo/vQ+v8LdXuxOoXzchWKhfbAzSHX/6b64HzMLg/EQxJH2PNNxYvNP2F9W6T0z4jXP4ghBHkt+aD9c80uPUem2v+3p3un1cwP3pB1vT3LL/Aa21sLGDy0/iJ70EgzS0MXQeKj/4Vm1bHsJNRt1y8/wA1xvoMD9KTdO6feuGEtu30Bqw2PCGqPKBR/wAjS0PaPdNrzIg03s9eYYnvQ9rwyloTf1NtfYZNStb0K8NduH2ED9qa6O0xpb67LDt9Kn1XX5IHHaqqF+Jc22Ecg/KO/vNH6rS29KQ2ob4l3kWVOB/52/pXcmK4xssq6ptok4PHrRH8WojE1VtNrmc/EueUHgfsFHpU51TnIU/amUxeBzzSXAilmYNcIIYg4AOQFxtie2Z71WLnUtl47GbbukxEkyDHoYNQ9R1FzcWOPqQxH3PIxQulsPcZEUAy0D6n9hWyGOlykZ5O9I6Gt2zu0Oo2szPuFwATFz5AR2ERPvBq39Es7m1QbDXCUSSfMUABx9I+9VjoWsvJpoZTAJCuc7mz5h7AYHuTROn60GIS+xVkJK3Vg59GEeg5meK8z5D5S0erhVQpsD1PXla40NctOMMqGU3jykkNGexzQuv1aXwn+4FPyglCoJiIPYEjvNQdc+AgN5b6sbjSwCjDcSOG+s1X9PdHxHts0i4pTuRMjaw+kTmrQxJq1ZNzp0x2dZFl9wa3sJXAD8ycfysD7+lItf1BG8yluIIJg8ASJMep+tM/joWVNuQhFxiCSHny574A59Yqva/SRJA71fFGN7JZJNFk8LdNuprNJdAFxSBcgFpCMCCCRwRnie1dQ6t0i5r9RYdk+DYtMGbb/wCK2GG0fQckfkRXEvDHXH0motXNzbFaGAP4Dg47kAyK+kel6tL1q3ftOroQSY43QeIyO4iq5IyTM3Jfg7VpgrBQ/nM/tipXf9vyoHTLCkcS2TOCDkfvE94qfWIYUqYhhPuMiPzNFdaM77NtY8IZkYmRE9vURSfrl5104vqouMgmI2mDExz27d6bm+0AEAsQQfSY7+04qDQ6tHQ5WVJVvTcJVhH1pJK32PB16Ieg9bt6hQykCQvlJzmcEchhFMFaQsgfOcc4yP7Um6l4cVtz2SqXWAHmXcp2mQCAQee4OKWte1OkKpfT4+nbHxExctezRHxF9xnHBrk5rUhnCEtwf9FxM4jI71Lu9aV6XUo67rTeUiVaZBnPfjNF6RWE7mkEyMcTmPfvVoyISiTW1IYmcdh6VB1XRrcSSssokHv7iip5NbimcFKLiBSaakis6W6HAgqB6d6Ita3JERHr3qpeKEOn1LKr7AfMJ4g/5kfalt2/cuDDhj2h4NeJObxun6PXjiWRX+l9s6+H2xB5zWXddDAEZPBPFVDo1m83zscerSae29MZgtSrLJrTOlhinsbi4FlzJP8AT2qXT6oMpPEChRp+AGOPpmpr2mt4XzA8yDH6irJy/TNJQN9Prt0gMFPae9F27gUQ8UE+gssm0AGecyfzqX+EREgrjjOavFTjt7JS4PqyDU6dHJDbWVvwtBH60tTw7pxm1YtK3tApxYVFGAK0tum4sIHvQbTqx1a6FOp6Zq4C6d7Nv13KWP6QKW3PCOruMPj60le4QbfyzVmvakc9qFfXAkgH71OWSCHjHIxO/hG0sBWUDu0bmJ+p4o7o/h2zakkl2P4myR9BwKnGszkY9qP6dbVgHnvEf3pI5OUqiHIpRjs20OjS3EIBA5gSajudB0zE3TZUsTJJEyaL1RUR5wI9aQ9R6oLsIJAB7GAfrWiP10zOuUto1bVOcrZtqAeWGY+gz9qJS/dIny/+mKUW9btJAACxyO5qZNcO5H51yovTOIdX6Gcg7N8BoR5IQ+YsQTJHuJxHqaY+GunKlprgXa9tvMxg7lPe2O+AwI9D9RSmzFy9D3Wgwm8iCBifMAduBA+vFOdY62FOnRnIJBSYn1g+mDRyylxUDRjUVckXHUakXrS27g+GC8oysFGIZdpyFBESCcGfSq/4u0fwrg2qCIBJxmTM8/r6Uw6V1BQP4fULs8oa2PmGwD3MliD29PpQPVNRZuXEQ7ir+VW3CFYwIIPB7QcZqSi0+jpNemUPqFou5NtCYkx6DvTKzqUs2rapHxCSWgdsGJA3Rg9zHsabdV6NbtNsm8GkAfLH12gcGRBnmaUf9JSxfO9ixUD3TY0KS5OVI3HEcxEzWpSUkk//AEjuPRYeiXrd34ZvwGuSVYABTAyHWRxAMkccd6Rda6NftswKkqDhoIlTMQJJGBn0p1eRnS4+zcFO5ogbSxlkBGGVlBG0/wA3tTDpfWZv6a1cY/BuW2T4ZQb7USiglifiAyQCOYgd6RRp3EZz9SOWXIkj0roX+inU3XVPpyZtshbbPDAjK+mDmhfF/gdrd130432+4U+ZJ9RztPbn0pH4a1T6XVLdHlAlWJ4CkEEEVpc4yjSI8Hez6VWwChssd0zHO4EkMsntBgzQ2i6gTe2nhdykHBBkQ3YZKPnjA96VeG+uHUol1QDJIIWSBDYg5wAYz9aF6elxb2qRjMXmuKCp3EOB8jBsgHEe+eahf4Lw7ssGruNbuSjbvKxKMDOdu0z2zP5+1RfHVmESDPnG3k4Xc33H1P51DY1flZyQygSN0Az+JT2nIz64itV0247hglgDBBjaOOMrPb3NK5BUBtbu43DJ9OB6d4zAqXVupVkcAqcEMJBBxEdxkj70tso4gjJC5XODkfvOPeiVM7S3bHfuMyD9f0FMpOhXBWRabQLYA+GoCx8gJ4HpgzBj0MD2psswDzQdq7BXODI+uJn2PlqS5egELjnnP5d6aLVCyTbDrx8hEwSMUQj0suaoBBI+oP8ASpNNrAxwIGI9xVlkSZF43Qk/1C0StbS4UDQdpPcA5H7frVNt6IiCqAEcetdI8QJustAkpDx6x/iaqdkbpZXRm52nEfSvP+bfk17PQ+G0sf8AAtRrwYZjucRip36qqnyt5uWB/pXl+7Ylt10o7YO44P8Aaq/1DqttTtRQ5HftWDhJ9I2qUfZa06pw6sSGOR6fStuqdY2Btjhmj5c4HcD39qqWh17sygDaoyYn61t1K7Jwwxkxn2yRlcnvTqLj2LSZ7e6ld5DuhzyfKTO5oPtIAU5lq6f0rVF7KvkEwNriCMcftn2rk6uQQDLDgt3MZz2cF++eK6xopWxaWS8j5pU+nrzz+lbPjOmZflrSCNTp0cETtM9vXPb7Ui1Vi6rfD5AzPr9Ka2I23CcAnBg8Hzbo7Zc8egr2/ql2wwAYAECZPE49jxVMuGGTfTIYssoOu0K30rlYExNSjQExgzHrQ2i6w5Dk2iyqc7WQsv1E54oyz1q2ylk80fh4YfUHP34qMcGMtLLkAdbbvW52qCAMYn7RQR1F9/Ktlg3sSFPvTy/1UgAkgLEzGdsfNB4g8zUlnqwADNhWBMgiFbcFIj0MyOcg1VYYLom8k/wrmp6DrIEKTPIDCB6CS3P2rR+katVk2j6YKn9jVm//ANHbWJO4RIKmVJOY5x9/X2p3a1IPBmOfr9vqPzFVWGEumTebJHtFAu6K6lpXYQAIIIEyTiZ4EH9KX3kYEhgAR6H/ADXUiQRDQZGZ71GNHa/kX8hRfxb6Z0flV2j580lgXlW06yVQBuMMx5YiCMgDHaQanPRFN21b1A3rtMOIZnxEe8TgwT8tUjQXblpnSzc2+aJk5XIjAgzz+VWhtVeAUhgYBIAEgH2Mnnn2xSzg4vRohO1se6y297aFgMhUrwCZMRJEmIPrIIxXrszFzfsfiBJXyltxPI2iZaRJ57eyy11C5BYjDyu4wBvVflOcNA7RyBVg6VqUdhZRyxdQ20kTIWduVIzt5n8U96Q5iK31EWOoAEr8IW9qq8bImfhn8Mn2wTB9Ktvi7p+muW1VWIs8mPN8MllBWT5gPNgEkSxiKA6jobqad7rW96m3JtOJKQQAw4ny5OfpxTPpFn+I00EBWGFcgkNtWeD86gyRPNH0J07K/a6UlrdbDNsQB2O1TvXE7is4UwfbFHaXQ7dPauAWbgtsdjFQ25JO3zAiWMGJnIrd7SyVIAa2NrhRILNDBhnHlMxMVPe0C2FQW2O2SShXylgFMyBtJwDmf0pbKUge7oGa8osJtRhMqZQyN+0xBAwTAIP51trumWr9m4upVUZSoe5bDTkjlTJ+XvJ9azS3DZ/3FuMFLs54I3GRIGYG0Hg006N1NE1F8Q5tuFJcJc2/Io2gheZn8/rQpPoLk1ok6R0R9NbFm1dtkbiRuWSq9kUznMN/TmjNHqXkpcNubYZTAkgwOCW4LNPm+1R6ViVi04IMMNykDyxJO4Y45/5D0rNZqBAtspCkFXwRlp84MA5JA9MmIop+xGrdBr27YdQSFcmSO04BmAJBEcz2rS1rjKBvKC2d0EgjnKwMg+nagus/7tt7R/7gVSjA5JBDCCcHKwc+lR2dYbqK7EyRBjykRkY5BIPbuop7FUbH73BiQOJnGFz3HpFbWnBOAfX2Off6k/Y0psX2RSTACLE9tvofSY4+lbi8CqlWVpyQTHHdYPb0/rQO4sbtcWAGONwAng+s/aa1t6tQ6oSAcgREGMd+/GKXpqlIhmLnsIE8A5j0j8jS2xf3oy3LfwmW4VHcnPkYR3OPrxR5fg3i1sfam5wzGGBaBxPYE+g7gip+lajcquV2EEoQ2DzAx+X50nvXAxDQRsHrjAgc+0c0ZavBGS2ikjeCwGdu4bixJ7T6UiybY0sf0SHeuun4N3aCW2EKByTBAj71ynUeG9cSGuo25v5Y/ULXVhqBJBMSfL9OK9bWLuicimySi+zPjcodI5aPB2q2lntsfqRP2zSptNsLKVgg5/zXZ/49WO0Ee/8AY1jvaAIIXODgUlQfTHWWa7RyzQOiqSYz3z29xxQF+4u4tB5A3TE/iwflb6GrX4usKzxZNohAPKDscHkkMcHH7VT7duQCHYswZtpGxtpIVYny3ZnhYODWaUfszZCS4oK6UB8VQwLCQGCjJjMleRk8iuukLATZ5SsgEY9PtzXJNBqfhXg1tgNpY5EFRvCedGwp/wDKTx7V0pHVoNss7Fd28HBM5UgYFXwOrM/yVyoZ/BECPqefU8R8pk/pSXV6VlupckABoDHzGCMiIwCQD9uc0fp9V3jgYxBPf/57g+tEfED4MfofNz2PoQfuK0upIyxuLOUXuo3bWsuam35bbP5hJ2kHEMD29x3ppeayT/EJda3tMocAySQVMyGP29KvSpb8ysilZyNo7d8c/wCPelfWPBtu5tdDtVfwduZJE8d6l4n2i/mj00Ius2bl2ytxX8sy5UkZMQYztnuDweDQun0jkhoYk8wTPlJ3jPfM+uaes6WrbtO4jyuCfmUmACO2OD2Io6wbQAZDgruA7wMNMZEH98V3FPYebSoU6fp6gqxU9gO2B5c44Yduxqx9NxGWKwsZENiBzxOP/wBk+lbBA3m5xOcxBhu/I7+tE2LIiGz7cZP0zyRn6GZqsI0yGSdokBPyzGfXP2/Qx6TWXLRJ+dh7AA/vWt+0Of5TM+/oZ7Zg+zVnwJ/8Rl9pH/ye32qxE+etR0IqPI5usUMTjbERumAZU4+hozpKajYr2SA6g2xuUnc08HfM7gARBMRxmaX6TRQlx1grs3NOe4E9yYmSPTj0p10HUrZ0p2stzfcJvEMQwUEQ6c7WzzHb3rO5GtGnS+q32Yrda3cLAqqwqw+XIbyjbBEYP4cUH165bt27V5rcNLElHdQzHBkfhIwSODNE9Wa06lrLNKFbdlRBLN8zDAkwZyTW+o1OnvTa+JL7VMMAhNwmWIIAVhAGPp9uT3YWWfp/W2Npb63VKXVhFczsZbZY2xxxtgnuOPSq1qdeh2rt8rXjIHlUo8K21YjaADx2bvmVvUOkAOtwsqhAQRJBWIUkAdmP7fei+naZWsXlW6p+Cx2xubzQdxIOJIA4Hb2NCvZypD9+rAWFtqvlECQB5gDk9yTxz60wtakNmSwKDcQJjdPI5HEd6qia+zbIe02fhLuG5o37fmAyRB7f8cU6vdVsFrTGzcCsgDuiswBUghmEZBwMD07UnF2VVV0ML7sVTIIiW+WcT6ZIIAEiMLFS2dYNro0BbjkxO30XBnyjaPp9Kr4vorg2mbY24g/DP4t3pMZPfP0rbpmu015X+Jc+GynAPcoJP0nAnvu7RRoDHaD4RdIYyrMqgSGByQCJEeQiKnN4XVJS4u4yB5d25Sog5GZkf/dLNVpmul2RtrWmtjZuWFeQx29ogTt7SfWguo6ZlJLSCNrKVEED5D5ZECfQYzS9B7dDy7qLs4IZhA5BjPOczC/oa30PU1uHYQFaANwwf5gR7frVI1F8KQS5BZiGkEgbfMIiT6/n9Kmt3w8lGXhS4gY7fNjHPr/btoZJF8v3WQmHJ2luATK4bJmCMkQeIP3X3ACnIRXAIYd5jd5RxMg5P9aRai6b0oHAkkEqzEbT5QSfeO3tUmpJKBfmLkxnggkAMQYkgqcgRNJKVjxjxLJpLMWzuOGUbX5kCMr6REd6M0zISp2rsVizHkQoj7ZX9qrXTtYSATId/LBggbCVxtPfLfemovyTYeA7SxIVhCHzQ0H6N9hQToMlapjbSANDbTtMmcjE8HPqewii7drJzk5gcAcffilVm6wOwsM/KPRRgTzG45j2plY6Leu6e6oufCuPhXiSq4GBiO/51SEbJZJ12Jdf4vs/FZHBCr5N21gMejCvDqrbgCzfgnIzJntPc1j+BHQW1gvk73FwxHZtjd/vWazw9as5uLOPKwUggj1g/tUMkP1FMco/8WSWL95FIuMgY/iUmT7wR2+tNbOoTbDtLx5W9TVU69q13Klv4inygblYAFj3kemfeRFV3V9bdXYKQ+YGCDAO2TOQGPaSOaWMd9BfXY76/qDG1tjgnDY3KO/txIzSK9rVbcWAbgiAFO0YUFOMmMjsKE6jqGwHMsRBHoPT9TSq5qYweP29x6e1NCBzkOTqgo7MEgZ7AeY7TyksYq8+GeurcNm2TD7x5UE7QpHzcggzXJLmraeCIH3Hce8ZGfei+idXaxfRgzW8wxjt35gcnvNW8TWycmno75q9CbX/AG4VIIUCAATDrwJ+YEc/irbT31cyGMc/izK7hPY4Y/kPStPDOuS9YBF34uAZ/UHH9K9IS3I4AUfzH+YcD2bmmUr2Zmmm4snJBdW80ERBDd/Me+MiPtFE9TulVtuDCq/nHYqQQZweMHtxQlphAEjDY+Y8t9eO33r3qdsvpriDkq0SMd8GDx2+1VT0ybW0VfrelVXAkG24bymMsP8AcAEiBBGDHBoW11TaLbljsKAtAaUI3Wt42wCfKNy98HkClnWHu4tscJ8rGTt2kAcEkSrCaCc3msptXeBvU43DcXDiQDggtzUbNPEuo1hQi4ZC+S5I27WB8jwd0xEN9x7076Vqw4MEyCVJkN5ViDAJztYdu2a5z07qhPxNPcKhXJ2kqCLJIGYnCmc8RzWtvqt2zqrpO6ULbvKmfIFhvWcR6wPanWStiPE3o6tb1AJBxtaRB7kexiOHHHYUXbtiMgE9/wB/8/eqd03xEGAYBgCzkja44KmZEgiWP1mrHZuiPI4gEiSQDIMfydoA+1aIZEzLPG0fLCa/YpVWI3ja3pzzipbZIUlNxaCIgEAYjd9ZP0gUpYoF9Wn196lua9YIVIJwTJgj0gcZzzVfH+IPNex70nUG4rP8YpsbcEDHEcHJ4HqM80OdWAbhUg3XyHBgBSYKxiGkAgj1NIDe9h9BWyBgwI5GRwcc5+3aj4thWRD62L7XANw+JPYySRJEwdrHmmNq4xi1dd3BxhF8pEkE5GR5uZ5qvaPWfDZy4ls8iYbsTn19jUh61daCTJDSvBjmRHDT/SpyxyZWOSKLp0vp2nLbQCJEk7x2GYzAMzj2NMbNjTKNt34jkkDeu44xBPnMfN+lU1H3KbirKgnkgGI9IEyST39K8GoY+aAhY5AiFg/NEz9vbms/jK+Qt9roWkL+W7dU+xIM8xBAj88iKE6v4cgkC87q6hhvIkEEmSSTGZkDIg1Hp/ECI4a41qGIlg0SM4dYPl+knIFV/qHilrhJWU3B1IDTg8OCAIeMGAJAFdHHN9BeWPsNtXtRYUBijAXVfJ3SVJInPEzx+ean6r4gv3y4vDfAABXdtUemDgnBknt+Sb/rr7AsocAEld26DhiCD5vfv3mptB4ma1avWQoK3gd8Lt5wYjgRiOKfxy9oHOPoms65gineWIIdVKkxnaZJ5WD/AO6mOn1l0BhbeHhhJHAAgmMSDBxGJqp2Q5EKrSSchjMH8OO2KZ6PoOqfKqEn3Ix7ZxRlCPtiqT9Ib6HrTJdZbhkFTJhtpYqABH80fQURqevkyW2gwF2CRDAjzAAYEgyP1qLS+C9ScPdgEds4OME1YOk+BNMnmuBrh/5E1GbxlI8xWuuR71m5aTzJO4MSRGNxIAJLMOw9aurWTqbr3ETajlWEqQRAAIzmMD8hTLp9i1aUBUUD6UcdcPSo3qh33YRorYXJ+Y8mj11Q9aQt1A9q0fUOfRR/yhf3rk2K4p9lkXqQ9aqnjXqXnTKxt/FEc+6mtv8AqVoHzXg3/G2J/wDdxSXr2rt3YIt7iuPNDGPoR/WunKTjTOxwipWip6+6+6VFyCzlQSxJITBXywAAZ9oXiKX2bxEMpB2RJgdk7EfMZJzFS6u2nmBAAW7J3bcKyhSFIDR804HYRkVFqLm3y3AdyiArHgJ2HLea20/Kv6GmirWijeyK9ae4xyAZPJ5jb8vr844n1qO7otm13I2hofuQGlJMERDerDtipNRqxbQByS24bwRuOBtHfnbnJ5pR/EXWObituUyCpOzcc+XbCnvI9earjg/6Ekxn/wBRtodsbiCCQCHDNtNu5k+UAwGWFPIzS/VsLjSWIPdAZwcNz3PrWlnRQZAYnn0keua6F4X8IrdVbkTBGWI8vsJJzQnkUNoEVy70X7wZ8MacNbDJuUOQ0SCO3tUPV+r/ADSxUrwRMx7bfrM+q1ML6iLSKElSuCCSYImPqP29aQdK6eVi5daYO3asCSJyD+f5VK3xQqinJsd2xstAbswQrCSATLgeZse3sB6VrZ1V64YCkW2BG4qJ49CfXd2zNOxYt3LYQKF4gwMEcYNQ6TS7A84QAQcET+IrI49s06v0I2t2ItforKqi3rW4mfOBMRG4bpkcfoKrj6L46G5plVtjv/tSN+xltyy5IbIIieD7RS/xv1tpCLcJEHMj1n+YjvSrS9beytoo0MuO0ycznv2+wpKKo3vF2fehM5Mwd23gggc5JExwBTPWf7+lF3IayVt3og7kxscj1EbP/TR/SvEVu8qnVOfiozQ4Vf8At/ytjIn0puvTE3l7DF7Ortuh7+fazAjd6soOe810d6Ok2ik9L1BtskTAOFAZS28y0lT3A/f1rqfSPEFoWwWvopcltrMzQCeJPb27VyrToV7bfsVJLdpGBirT05/JAdEUGFBftAzxic4roTaYcmNSRwbyTyYr0FfQ81abnQgp+UflULdK5xXof5MDD/jyEFpwuQDP5f1qe5dVo8rY96anpnt616vTaDzxexliaFIunPlwTOc5/Ks+K3YAfb+9P7fSf6VOOlKKR54/g6xsrRRzyzfmf6V6uhJ4Bq1HSoB2+9bo9sHH7Uv+Q/SD4kVhOlP2WjLPQHParCmpUZj9q8u9YVf5R7kz+9L5psbhFAml8OL+KnWk8P2h+GftQfTtc+obZYBuHvsXA+rDA+9Qr19S/wAK0t3UXPRAdv24LfXA+tJWSQeUEWrS9PtrmAo+wow3kTuB9/7Up8PdC12quP8AGsvYtW1JZm+YwDCW1xJP1gVv03wZrHubtQRZtAyLeGvFewaPIhiJOfYUrxtbbO8qbpDU9UQAktgd/f0Hv+1R2usbzFtXY+irNOLXhC2Ntxg12eA5C20/4hV5H/m3TyTXnUOn9QAK6fS2wo489sD/ANIbP6UqhY3kSB7XxOXi3/5mBP5L/WKi6l1q1ZTe24rMbidqz6c+3rVY6j0HqFwn4l9AVPmto9sBREy0NgexNQazod9rCpcuD4U7olmUnsTskE/U0eMU9hTckHWvGT37i2NOVDOYVUgk9+e3HJppd6Pc/iF0964DcZdy+bfPrC4Aiqrb6kthfh/D+JtIKxatKFI42liWH5Cjz1oXXGoW09m/G1m3mGXtIAwZ9IFdJJjRTQ/v6NNPdW1qr+wESGBAG314xWui1GjuWLxtXS7BgqMYDkk7RAmNs944zSDXX2usGuKtwgQCzPgcwM0FqNHbglrW2fxK8H7SppFFVsdtmusuAG6l3UECYKqhbfgDMRjtz2oHz/DRth2kru4jcsrJUeqmDunvXmsRduGcHstyMz6FDPfuoqDp97BTeSACpMDaPaqpNR0I2mzTUWSW2ttwBEkEEDAjafYUQtiFZxblQPMUYCQOf/gqDqXV7oNsMLbKMgwCJHvEz7GoxrNRdRtpRQWJyYM+mOc0/GVJvr+ReUbaCEVb+1iDa2HCyfP9Z9xXU/DPVLK29trTORahixYBQ5BHmlpOCeOa40NWz7g2bs4IPlAHb059aZdB6lqLSOGZgHZWlmhZGVgDk/4oTxPu+vQFJPS9nbeo6pLQCboyAJYk+2SZnP61Wet9TJ3bCQPUScDkwJMZ7Ug6f1Es3xrtwksQFmTLegH9K9/gLl5xdC7QoIEgjfk5DdjHasjk5dmiMFE6n4duLcZ2UsQsLLiJICgwDwAcUL4/60unsG2DDuCYjleD9OZ+1C+FbToNvmMZAmRk8luTPNc//wBYuusurNhlaVtrGfKJkz7/AOK04W5JqKMmWPGdtlW1OrDXMxAMyZzULXgSYmCMc/lj/NJRrTgdvX1qdrwj3H1yPvzV/DQqyJjvQ6yMeo9eY9P7e1XHwVr2XU2pYlQy49j5Zj2muafxkY571bvAPUydTbthvxKRxxvUYx78VHJicfsVjkUlxL03WtNeZBfUbw2yRCEgAgs7RG3JIAiK3sHSkEW3O0GBLhfynke/euaXOpmSvIDEj3zniM/nFEjqCc7QZz/ipOEikXEY3bgnMUG9xRxP5VlZRRNsHuahf/v/AAagfqCLyyisrKvjxqTojObirJNHee+QLNu7dkxNtGYbj2LRA57mp+qdPuacn+JuWbDDJRroa5//ADtbj+cVlZVVhjz4kXmlxsc9M8DavUacX7Q2/EIFv4iQSv8A+Qru8ixkEyT/AC5pP4k8B6yzeFq3cS83LFUe2EHqSw2kY7En2ryspJvxq0gwbySpsceHP9G9TdYtrL4t24wLbbmc/cQo+xpjY/0u0dhj8Q3NS+7gnagE4HlyxjnIB9KyspM+ecYJr2NixxlJ36Ln/wBJ0aae5pWPwheG0hAAQh5RAAQuMExNA9K8OaXTKU067UnLHLH6kisrKx5ssmuJphjS+w4W7cYgqxVE5Ekbh6Yz96Cv6hixZQWPOCT798mvKypyuXFX2Oklbro0udS3jzMVYH8QOP6ClviHxlf09s7XSSI3ORA74UAk4rysquFvyIGSK4nItf4gvXrjG7dcrOBG1fqAAB/WpOma9N4m81ufxLM/eCKysr1PEpKzHHI1LiNNdrL1uG+P8RGyrA7pA5BDcH2rf+MdlEK0k+WbIAP1bZA/OsrKzSVI0J7onsaW5IJYGMkAx9piKK6hoLjwQpMDcBIOf6isrKzN2y6VIqvUvDl5SzPdXChsE9zBHbilpD27flI2AwD6z3Mc1lZWzDkc1v8ATPkgou0BW9ayEmeeRyD9qNXVhgIMY4GaysrXKEWrM0ZyUqCdTc+LDFQsQDtkCOYgYE03OvLsDaQrEZbsPRR/WsrKw5aS/g2Y3scWb4UA4crnJBppY6wSDuwIzLRj1zWVlZI4k5UXlkajZa+leILIt7luJBGX3oMLgxME/Wuff6ode09/4dgEM6sWe53mIAkYNZWV6OLAk+3o87JmvtIo17pTfD+JaDOoyxAwB6/vNK/imsrKvhk5Wn6ZLMuNNezPimrD/p8WOvsROGkxzHt9yK9rKfKvoyeNvkgLxTqG/jdVkiNRcxx+NhwKWrq3HDGsrKZRVdCuUr7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Obětní průvod </a:t>
            </a:r>
            <a:br>
              <a:rPr lang="cs-CZ" dirty="0" smtClean="0"/>
            </a:br>
            <a:r>
              <a:rPr lang="cs-CZ" dirty="0" smtClean="0"/>
              <a:t>od zrníčka po chléb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17031"/>
          </a:xfrm>
        </p:spPr>
        <p:txBody>
          <a:bodyPr>
            <a:noAutofit/>
          </a:bodyPr>
          <a:lstStyle/>
          <a:p>
            <a:r>
              <a:rPr lang="cs-CZ" sz="1700" dirty="0"/>
              <a:t>Pane, náš Bože, dáváš nám chléb, který je posilou v našem životě a ty sám jsi chlebem života věčného, proto se k tobě obracíme s těmito dary</a:t>
            </a:r>
            <a:r>
              <a:rPr lang="cs-CZ" sz="1700" dirty="0" smtClean="0"/>
              <a:t>:</a:t>
            </a:r>
          </a:p>
          <a:p>
            <a:pPr lvl="0"/>
            <a:endParaRPr lang="cs-CZ" sz="1700" dirty="0" smtClean="0"/>
          </a:p>
          <a:p>
            <a:pPr lvl="0"/>
            <a:r>
              <a:rPr lang="cs-CZ" sz="1700" dirty="0" smtClean="0"/>
              <a:t>Přinášíme </a:t>
            </a:r>
            <a:r>
              <a:rPr lang="cs-CZ" sz="1700" b="1" u="sng" dirty="0"/>
              <a:t>zrní, </a:t>
            </a:r>
            <a:r>
              <a:rPr lang="cs-CZ" sz="1700" dirty="0"/>
              <a:t>které bude zaseto do země, prosíme Tě za všechny lidi na celém světě, aby v každém člověku vyklíčilo zrníčko víry v Krista.</a:t>
            </a:r>
          </a:p>
          <a:p>
            <a:pPr lvl="0"/>
            <a:r>
              <a:rPr lang="cs-CZ" sz="1700" dirty="0"/>
              <a:t>Přinášíme </a:t>
            </a:r>
            <a:r>
              <a:rPr lang="cs-CZ" sz="1700" b="1" u="sng" dirty="0"/>
              <a:t>hlínu</a:t>
            </a:r>
            <a:r>
              <a:rPr lang="cs-CZ" sz="1700" dirty="0"/>
              <a:t>, ve které bude zrno růst a odkud bude brát živiny pro svůj růst, prosíme tě za rodiny, aby byli prostředím plným lásky.</a:t>
            </a:r>
          </a:p>
          <a:p>
            <a:pPr lvl="0"/>
            <a:r>
              <a:rPr lang="cs-CZ" sz="1700" dirty="0"/>
              <a:t>Přinášíme </a:t>
            </a:r>
            <a:r>
              <a:rPr lang="cs-CZ" sz="1700" b="1" u="sng" dirty="0"/>
              <a:t>naklíčené zelené obilí</a:t>
            </a:r>
            <a:r>
              <a:rPr lang="cs-CZ" sz="1700" dirty="0"/>
              <a:t> a prosíme, ať každý z nás roste a zraje do Božího království</a:t>
            </a:r>
          </a:p>
          <a:p>
            <a:pPr lvl="0"/>
            <a:r>
              <a:rPr lang="cs-CZ" sz="1700" dirty="0"/>
              <a:t>Přinášíme z</a:t>
            </a:r>
            <a:r>
              <a:rPr lang="cs-CZ" sz="1700" b="1" u="sng" dirty="0"/>
              <a:t>ralé klasy,</a:t>
            </a:r>
            <a:r>
              <a:rPr lang="cs-CZ" sz="1700" dirty="0"/>
              <a:t> které dozrály, aby vydaly svůj užitek, prosíme za kněze a biskupy, aby byli dobrými svědky evangelia</a:t>
            </a:r>
          </a:p>
          <a:p>
            <a:pPr lvl="0"/>
            <a:r>
              <a:rPr lang="cs-CZ" sz="1700" dirty="0"/>
              <a:t>Přinášíme </a:t>
            </a:r>
            <a:r>
              <a:rPr lang="cs-CZ" sz="1700" b="1" u="sng" dirty="0"/>
              <a:t>zrna určení k rozemletí,</a:t>
            </a:r>
            <a:r>
              <a:rPr lang="cs-CZ" sz="1700" dirty="0"/>
              <a:t> prosíme tě za všechny národy, které jsou sužovány válkou, aby v nich zavládl pokoj a mír.</a:t>
            </a:r>
          </a:p>
          <a:p>
            <a:pPr lvl="0"/>
            <a:r>
              <a:rPr lang="cs-CZ" sz="1700" dirty="0"/>
              <a:t>Přinášíme </a:t>
            </a:r>
            <a:r>
              <a:rPr lang="cs-CZ" sz="1700" b="1" u="sng" dirty="0"/>
              <a:t>mouku</a:t>
            </a:r>
            <a:r>
              <a:rPr lang="cs-CZ" sz="1700" dirty="0"/>
              <a:t> získanou rozemletím zrníček a prosíme za nemocné a utrápené, aby svou oporu hledali u Pána.</a:t>
            </a:r>
          </a:p>
          <a:p>
            <a:pPr lvl="0"/>
            <a:r>
              <a:rPr lang="cs-CZ" sz="1700" dirty="0"/>
              <a:t>Přinášíme </a:t>
            </a:r>
            <a:r>
              <a:rPr lang="cs-CZ" sz="1700" b="1" u="sng" dirty="0"/>
              <a:t>těsto</a:t>
            </a:r>
            <a:r>
              <a:rPr lang="cs-CZ" sz="1700" dirty="0"/>
              <a:t>, které kvasí a prosíme, aby evangelium bylo kvasem pro celý svět.</a:t>
            </a:r>
          </a:p>
          <a:p>
            <a:pPr lvl="0"/>
            <a:r>
              <a:rPr lang="cs-CZ" sz="1700" dirty="0"/>
              <a:t>Přinášíme </a:t>
            </a:r>
            <a:r>
              <a:rPr lang="cs-CZ" sz="1700" b="1" u="sng" dirty="0"/>
              <a:t>chléb</a:t>
            </a:r>
            <a:r>
              <a:rPr lang="cs-CZ" sz="1700" dirty="0"/>
              <a:t> upečený z mnoha zrn obilí a prosíme za farnost, aby všichni drželi pospolu a dali se vést Duchem svatým</a:t>
            </a:r>
          </a:p>
          <a:p>
            <a:endParaRPr lang="cs-CZ" sz="1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Obětní průvod </a:t>
            </a:r>
            <a:br>
              <a:rPr lang="cs-CZ" dirty="0" smtClean="0"/>
            </a:br>
            <a:r>
              <a:rPr lang="cs-CZ" dirty="0" smtClean="0"/>
              <a:t>od zrníčka po chléb</a:t>
            </a:r>
            <a:endParaRPr lang="cs-CZ" dirty="0"/>
          </a:p>
        </p:txBody>
      </p:sp>
      <p:pic>
        <p:nvPicPr>
          <p:cNvPr id="6" name="Zástupný symbol pro obsah 3" descr="DSCN6855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818306" y="2199764"/>
            <a:ext cx="5323698" cy="3992774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OCHUTNÁVKA CHLEBŮ Z RŮZNÝCH KOUTŮ SVĚTA</a:t>
            </a:r>
            <a:endParaRPr lang="cs-CZ" dirty="0"/>
          </a:p>
        </p:txBody>
      </p:sp>
      <p:pic>
        <p:nvPicPr>
          <p:cNvPr id="4" name="Zástupný symbol pro obsah 3" descr="P1000709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576" y="1628800"/>
            <a:ext cx="7778134" cy="44973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OCHUTNÁVKA CHLEBŮ Z RŮZNÝCH KOUTŮ SVĚTA</a:t>
            </a:r>
            <a:endParaRPr lang="cs-CZ" dirty="0"/>
          </a:p>
        </p:txBody>
      </p:sp>
      <p:pic>
        <p:nvPicPr>
          <p:cNvPr id="15362" name="Picture 2" descr="C:\Users\Mabur\Downloads\P10007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847697" y="2192863"/>
            <a:ext cx="5088565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179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77</Words>
  <Application>Microsoft Office PowerPoint</Application>
  <PresentationFormat>Předvádění na obrazovce (4:3)</PresentationFormat>
  <Paragraphs>19</Paragraphs>
  <Slides>6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sady Office</vt:lpstr>
      <vt:lpstr>CHLÉB NÁŠ VEZDEJŠÍ DEJ NÁM DNES</vt:lpstr>
      <vt:lpstr>Obětní průvod  od zrníčka po chléb</vt:lpstr>
      <vt:lpstr>Obětní průvod  od zrníčka po chléb</vt:lpstr>
      <vt:lpstr>OCHUTNÁVKA CHLEBŮ Z RŮZNÝCH KOUTŮ SVĚTA</vt:lpstr>
      <vt:lpstr>OCHUTNÁVKA CHLEBŮ Z RŮZNÝCH KOUTŮ SVĚTA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CHLÉB NÁM VEZDEJŠÍ DEJ NÁM DNES</dc:title>
  <dc:creator>Mabur</dc:creator>
  <cp:lastModifiedBy>Chalupová Petra</cp:lastModifiedBy>
  <cp:revision>7</cp:revision>
  <dcterms:created xsi:type="dcterms:W3CDTF">2014-11-03T20:23:55Z</dcterms:created>
  <dcterms:modified xsi:type="dcterms:W3CDTF">2014-11-10T14:10:58Z</dcterms:modified>
</cp:coreProperties>
</file>