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9" r:id="rId3"/>
    <p:sldId id="264" r:id="rId4"/>
    <p:sldId id="257" r:id="rId5"/>
    <p:sldId id="263" r:id="rId6"/>
    <p:sldId id="273" r:id="rId7"/>
    <p:sldId id="269" r:id="rId8"/>
    <p:sldId id="274" r:id="rId9"/>
    <p:sldId id="270" r:id="rId10"/>
    <p:sldId id="275" r:id="rId11"/>
    <p:sldId id="271" r:id="rId12"/>
    <p:sldId id="272" r:id="rId13"/>
    <p:sldId id="276" r:id="rId14"/>
    <p:sldId id="268" r:id="rId15"/>
    <p:sldId id="277" r:id="rId16"/>
    <p:sldId id="267" r:id="rId17"/>
    <p:sldId id="278" r:id="rId18"/>
    <p:sldId id="266" r:id="rId19"/>
    <p:sldId id="258" r:id="rId20"/>
    <p:sldId id="259" r:id="rId21"/>
    <p:sldId id="262" r:id="rId22"/>
    <p:sldId id="260" r:id="rId23"/>
    <p:sldId id="261" r:id="rId24"/>
    <p:sldId id="265" r:id="rId25"/>
    <p:sldId id="280" r:id="rId26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8C9875-EA98-45E9-85CF-45E65528E135}" type="doc">
      <dgm:prSet loTypeId="urn:microsoft.com/office/officeart/2008/layout/BendingPictureCaption" loCatId="picture" qsTypeId="urn:microsoft.com/office/officeart/2005/8/quickstyle/simple1" qsCatId="simple" csTypeId="urn:microsoft.com/office/officeart/2005/8/colors/accent1_2" csCatId="accent1" phldr="1"/>
      <dgm:spPr/>
    </dgm:pt>
    <dgm:pt modelId="{51428F9A-72CD-4486-9AA4-0594C3938B24}">
      <dgm:prSet phldrT="[Text]" custT="1"/>
      <dgm:spPr/>
      <dgm:t>
        <a:bodyPr/>
        <a:lstStyle/>
        <a:p>
          <a:r>
            <a:rPr lang="cs-CZ" sz="6000" b="1" dirty="0" smtClean="0"/>
            <a:t>Ondra</a:t>
          </a:r>
        </a:p>
        <a:p>
          <a:r>
            <a:rPr lang="cs-CZ" sz="4800" dirty="0" smtClean="0"/>
            <a:t> katecheta svých kamarádů</a:t>
          </a:r>
          <a:endParaRPr lang="it-IT" sz="4800" dirty="0"/>
        </a:p>
      </dgm:t>
    </dgm:pt>
    <dgm:pt modelId="{5804B7E0-B75C-4D03-B069-16FDB6726A35}" type="parTrans" cxnId="{1C100CFF-A744-4153-8359-9F55614654F1}">
      <dgm:prSet/>
      <dgm:spPr/>
      <dgm:t>
        <a:bodyPr/>
        <a:lstStyle/>
        <a:p>
          <a:endParaRPr lang="it-IT"/>
        </a:p>
      </dgm:t>
    </dgm:pt>
    <dgm:pt modelId="{76BA41D0-9C90-4A90-B70E-31FDA8E1F44B}" type="sibTrans" cxnId="{1C100CFF-A744-4153-8359-9F55614654F1}">
      <dgm:prSet/>
      <dgm:spPr/>
      <dgm:t>
        <a:bodyPr/>
        <a:lstStyle/>
        <a:p>
          <a:endParaRPr lang="it-IT"/>
        </a:p>
      </dgm:t>
    </dgm:pt>
    <dgm:pt modelId="{756B0C8E-95C8-426E-8071-6E3342097831}" type="pres">
      <dgm:prSet presAssocID="{988C9875-EA98-45E9-85CF-45E65528E135}" presName="diagram" presStyleCnt="0">
        <dgm:presLayoutVars>
          <dgm:dir/>
        </dgm:presLayoutVars>
      </dgm:prSet>
      <dgm:spPr/>
    </dgm:pt>
    <dgm:pt modelId="{D53C23B5-84D1-4C49-B895-DB18AB39541E}" type="pres">
      <dgm:prSet presAssocID="{51428F9A-72CD-4486-9AA4-0594C3938B24}" presName="composite" presStyleCnt="0"/>
      <dgm:spPr/>
    </dgm:pt>
    <dgm:pt modelId="{30A699F1-B77B-4643-BD3E-3FDEB2A8C920}" type="pres">
      <dgm:prSet presAssocID="{51428F9A-72CD-4486-9AA4-0594C3938B24}" presName="Image" presStyleLbl="bgShp" presStyleIdx="0" presStyleCnt="1" custScaleX="111921" custScaleY="117362" custLinFactNeighborX="-2793" custLinFactNeighborY="-53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:\Users\Tomáš Koumal\Desktop\ISS_1082_00800.jpg"/>
        </a:ext>
      </dgm:extLst>
    </dgm:pt>
    <dgm:pt modelId="{7343D8E2-033A-4E5C-AACD-4CAE9AFF8873}" type="pres">
      <dgm:prSet presAssocID="{51428F9A-72CD-4486-9AA4-0594C3938B24}" presName="Parent" presStyleLbl="node0" presStyleIdx="0" presStyleCnt="1" custScaleX="66232" custScaleY="184148" custLinFactY="-100000" custLinFactNeighborX="21013" custLinFactNeighborY="-1603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FB5BB8EC-7A63-45F1-B86D-6091F6C207D7}" type="presOf" srcId="{51428F9A-72CD-4486-9AA4-0594C3938B24}" destId="{7343D8E2-033A-4E5C-AACD-4CAE9AFF8873}" srcOrd="0" destOrd="0" presId="urn:microsoft.com/office/officeart/2008/layout/BendingPictureCaption"/>
    <dgm:cxn modelId="{1C100CFF-A744-4153-8359-9F55614654F1}" srcId="{988C9875-EA98-45E9-85CF-45E65528E135}" destId="{51428F9A-72CD-4486-9AA4-0594C3938B24}" srcOrd="0" destOrd="0" parTransId="{5804B7E0-B75C-4D03-B069-16FDB6726A35}" sibTransId="{76BA41D0-9C90-4A90-B70E-31FDA8E1F44B}"/>
    <dgm:cxn modelId="{8A3802A8-F470-4226-A2BC-4AAF15E8FD61}" type="presOf" srcId="{988C9875-EA98-45E9-85CF-45E65528E135}" destId="{756B0C8E-95C8-426E-8071-6E3342097831}" srcOrd="0" destOrd="0" presId="urn:microsoft.com/office/officeart/2008/layout/BendingPictureCaption"/>
    <dgm:cxn modelId="{529F8E88-82C4-4371-B3C9-F98D6FE65F7B}" type="presParOf" srcId="{756B0C8E-95C8-426E-8071-6E3342097831}" destId="{D53C23B5-84D1-4C49-B895-DB18AB39541E}" srcOrd="0" destOrd="0" presId="urn:microsoft.com/office/officeart/2008/layout/BendingPictureCaption"/>
    <dgm:cxn modelId="{801A50A8-735C-4160-A5AF-4CF2B9C6FB62}" type="presParOf" srcId="{D53C23B5-84D1-4C49-B895-DB18AB39541E}" destId="{30A699F1-B77B-4643-BD3E-3FDEB2A8C920}" srcOrd="0" destOrd="0" presId="urn:microsoft.com/office/officeart/2008/layout/BendingPictureCaption"/>
    <dgm:cxn modelId="{5E3F765C-E7BB-4333-B0D8-1D7F4251B7AE}" type="presParOf" srcId="{D53C23B5-84D1-4C49-B895-DB18AB39541E}" destId="{7343D8E2-033A-4E5C-AACD-4CAE9AFF8873}" srcOrd="1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0DEF741-B25C-4187-B114-66922F499EEF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111C4047-681E-4C26-BF52-01D4155F150B}">
      <dgm:prSet/>
      <dgm:spPr/>
      <dgm:t>
        <a:bodyPr/>
        <a:lstStyle/>
        <a:p>
          <a:r>
            <a:rPr lang="cs-CZ" dirty="0" smtClean="0"/>
            <a:t>Katka: </a:t>
          </a:r>
        </a:p>
        <a:p>
          <a:r>
            <a:rPr lang="cs-CZ" dirty="0" smtClean="0"/>
            <a:t>Bez farnosti to nepůjde</a:t>
          </a:r>
          <a:endParaRPr lang="it-IT" dirty="0"/>
        </a:p>
      </dgm:t>
    </dgm:pt>
    <dgm:pt modelId="{7F7EE046-2D34-46B7-9111-B9AF36D4259E}" type="parTrans" cxnId="{E9650BBC-ADF5-4759-9C7E-01B1DA1D1806}">
      <dgm:prSet/>
      <dgm:spPr/>
      <dgm:t>
        <a:bodyPr/>
        <a:lstStyle/>
        <a:p>
          <a:endParaRPr lang="it-IT"/>
        </a:p>
      </dgm:t>
    </dgm:pt>
    <dgm:pt modelId="{28D39993-DB03-4FEC-BCFC-746F6E2D48A4}" type="sibTrans" cxnId="{E9650BBC-ADF5-4759-9C7E-01B1DA1D1806}">
      <dgm:prSet/>
      <dgm:spPr/>
      <dgm:t>
        <a:bodyPr/>
        <a:lstStyle/>
        <a:p>
          <a:endParaRPr lang="it-IT"/>
        </a:p>
      </dgm:t>
    </dgm:pt>
    <dgm:pt modelId="{FBB63C8C-26DD-4152-81E4-0A5424131035}" type="pres">
      <dgm:prSet presAssocID="{80DEF741-B25C-4187-B114-66922F499EE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FBA2401F-88D8-40CC-8FC3-269ACFDE7F44}" type="pres">
      <dgm:prSet presAssocID="{111C4047-681E-4C26-BF52-01D4155F150B}" presName="node" presStyleLbl="node1" presStyleIdx="0" presStyleCnt="1" custScaleX="44024" custScaleY="92497" custLinFactNeighborX="29428" custLinFactNeighborY="-2805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188BECE2-DD9A-47C3-A651-545293ABB53A}" type="presOf" srcId="{80DEF741-B25C-4187-B114-66922F499EEF}" destId="{FBB63C8C-26DD-4152-81E4-0A5424131035}" srcOrd="0" destOrd="0" presId="urn:microsoft.com/office/officeart/2005/8/layout/default"/>
    <dgm:cxn modelId="{E9650BBC-ADF5-4759-9C7E-01B1DA1D1806}" srcId="{80DEF741-B25C-4187-B114-66922F499EEF}" destId="{111C4047-681E-4C26-BF52-01D4155F150B}" srcOrd="0" destOrd="0" parTransId="{7F7EE046-2D34-46B7-9111-B9AF36D4259E}" sibTransId="{28D39993-DB03-4FEC-BCFC-746F6E2D48A4}"/>
    <dgm:cxn modelId="{36D78B24-D52A-4CD6-B618-9DD187714041}" type="presOf" srcId="{111C4047-681E-4C26-BF52-01D4155F150B}" destId="{FBA2401F-88D8-40CC-8FC3-269ACFDE7F44}" srcOrd="0" destOrd="0" presId="urn:microsoft.com/office/officeart/2005/8/layout/default"/>
    <dgm:cxn modelId="{01799A79-C8C5-4638-B669-6D98F9893B79}" type="presParOf" srcId="{FBB63C8C-26DD-4152-81E4-0A5424131035}" destId="{FBA2401F-88D8-40CC-8FC3-269ACFDE7F44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C8B441F-C9D7-4ED4-9558-13458E706D51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8E4591F5-3F60-4B8E-9FF6-A01F0E9EB9C1}">
      <dgm:prSet phldrT="[Text]"/>
      <dgm:spPr/>
      <dgm:t>
        <a:bodyPr/>
        <a:lstStyle/>
        <a:p>
          <a:r>
            <a:rPr lang="cs-CZ" dirty="0" smtClean="0"/>
            <a:t>Jirka:</a:t>
          </a:r>
        </a:p>
        <a:p>
          <a:r>
            <a:rPr lang="cs-CZ" dirty="0" smtClean="0"/>
            <a:t>Tati, půjdete taky ke zpovědi?</a:t>
          </a:r>
          <a:endParaRPr lang="it-IT" dirty="0"/>
        </a:p>
      </dgm:t>
    </dgm:pt>
    <dgm:pt modelId="{35C94A90-FF75-4FA9-8B58-7271FA4AEC8E}" type="parTrans" cxnId="{4512AB42-3A59-45A3-8E47-4BC182BD7A16}">
      <dgm:prSet/>
      <dgm:spPr/>
      <dgm:t>
        <a:bodyPr/>
        <a:lstStyle/>
        <a:p>
          <a:endParaRPr lang="it-IT"/>
        </a:p>
      </dgm:t>
    </dgm:pt>
    <dgm:pt modelId="{DCC35E2A-9C3E-4738-BFE3-BAA889AC2AE4}" type="sibTrans" cxnId="{4512AB42-3A59-45A3-8E47-4BC182BD7A16}">
      <dgm:prSet/>
      <dgm:spPr/>
      <dgm:t>
        <a:bodyPr/>
        <a:lstStyle/>
        <a:p>
          <a:endParaRPr lang="it-IT"/>
        </a:p>
      </dgm:t>
    </dgm:pt>
    <dgm:pt modelId="{64E7FB12-101E-433E-B97D-9F79C63BDB20}" type="pres">
      <dgm:prSet presAssocID="{FC8B441F-C9D7-4ED4-9558-13458E706D5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D98F0F4E-A906-4771-87DD-3E5B8708D14D}" type="pres">
      <dgm:prSet presAssocID="{8E4591F5-3F60-4B8E-9FF6-A01F0E9EB9C1}" presName="node" presStyleLbl="node1" presStyleIdx="0" presStyleCnt="1" custScaleX="55754" custScaleY="124068" custLinFactNeighborX="-22123" custLinFactNeighborY="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63BAFA3E-4E38-41F3-ADA5-B7D0621DDCD2}" type="presOf" srcId="{FC8B441F-C9D7-4ED4-9558-13458E706D51}" destId="{64E7FB12-101E-433E-B97D-9F79C63BDB20}" srcOrd="0" destOrd="0" presId="urn:microsoft.com/office/officeart/2005/8/layout/default"/>
    <dgm:cxn modelId="{D6489EC8-8AF0-4108-85BB-17DAE3F26B12}" type="presOf" srcId="{8E4591F5-3F60-4B8E-9FF6-A01F0E9EB9C1}" destId="{D98F0F4E-A906-4771-87DD-3E5B8708D14D}" srcOrd="0" destOrd="0" presId="urn:microsoft.com/office/officeart/2005/8/layout/default"/>
    <dgm:cxn modelId="{4512AB42-3A59-45A3-8E47-4BC182BD7A16}" srcId="{FC8B441F-C9D7-4ED4-9558-13458E706D51}" destId="{8E4591F5-3F60-4B8E-9FF6-A01F0E9EB9C1}" srcOrd="0" destOrd="0" parTransId="{35C94A90-FF75-4FA9-8B58-7271FA4AEC8E}" sibTransId="{DCC35E2A-9C3E-4738-BFE3-BAA889AC2AE4}"/>
    <dgm:cxn modelId="{77D7A2FA-2512-4FA2-B537-DA8158B611BA}" type="presParOf" srcId="{64E7FB12-101E-433E-B97D-9F79C63BDB20}" destId="{D98F0F4E-A906-4771-87DD-3E5B8708D14D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B1800AE-B268-40A7-811D-B4BBF536936D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F95625D6-C53A-48BB-A1D1-2C8D4DF50DB0}" type="pres">
      <dgm:prSet presAssocID="{EB1800AE-B268-40A7-811D-B4BBF536936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</dgm:ptLst>
  <dgm:cxnLst>
    <dgm:cxn modelId="{E3347523-E849-490D-BBCA-7A179CFE4578}" type="presOf" srcId="{EB1800AE-B268-40A7-811D-B4BBF536936D}" destId="{F95625D6-C53A-48BB-A1D1-2C8D4DF50DB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C9CEDFE-533A-4970-A428-458108A656EA}" type="doc">
      <dgm:prSet loTypeId="urn:microsoft.com/office/officeart/2008/layout/BendingPictureCaption" loCatId="picture" qsTypeId="urn:microsoft.com/office/officeart/2005/8/quickstyle/simple1" qsCatId="simple" csTypeId="urn:microsoft.com/office/officeart/2005/8/colors/accent1_2" csCatId="accent1" phldr="1"/>
      <dgm:spPr/>
    </dgm:pt>
    <dgm:pt modelId="{31A8DDB6-5585-41DD-8712-808409F3C861}">
      <dgm:prSet phldrT="[Text]"/>
      <dgm:spPr/>
      <dgm:t>
        <a:bodyPr/>
        <a:lstStyle/>
        <a:p>
          <a:r>
            <a:rPr lang="cs-CZ" dirty="0" smtClean="0"/>
            <a:t>Marek: „moje“ První svaté přijímání</a:t>
          </a:r>
          <a:endParaRPr lang="it-IT" dirty="0"/>
        </a:p>
      </dgm:t>
    </dgm:pt>
    <dgm:pt modelId="{B10798FC-5126-4942-B29D-37E0C0174BEB}" type="parTrans" cxnId="{837E4A42-656D-41A4-AD81-B982C93DDADE}">
      <dgm:prSet/>
      <dgm:spPr/>
      <dgm:t>
        <a:bodyPr/>
        <a:lstStyle/>
        <a:p>
          <a:endParaRPr lang="it-IT"/>
        </a:p>
      </dgm:t>
    </dgm:pt>
    <dgm:pt modelId="{1CCD86F0-B9A1-496E-BDAB-53440F9B4F97}" type="sibTrans" cxnId="{837E4A42-656D-41A4-AD81-B982C93DDADE}">
      <dgm:prSet/>
      <dgm:spPr/>
      <dgm:t>
        <a:bodyPr/>
        <a:lstStyle/>
        <a:p>
          <a:endParaRPr lang="it-IT"/>
        </a:p>
      </dgm:t>
    </dgm:pt>
    <dgm:pt modelId="{73BE0C7C-5C8C-4C73-9548-A37500829FFB}" type="pres">
      <dgm:prSet presAssocID="{8C9CEDFE-533A-4970-A428-458108A656EA}" presName="diagram" presStyleCnt="0">
        <dgm:presLayoutVars>
          <dgm:dir/>
        </dgm:presLayoutVars>
      </dgm:prSet>
      <dgm:spPr/>
    </dgm:pt>
    <dgm:pt modelId="{657E598C-EC08-4C9D-AB80-58346DCF8DAE}" type="pres">
      <dgm:prSet presAssocID="{31A8DDB6-5585-41DD-8712-808409F3C861}" presName="composite" presStyleCnt="0"/>
      <dgm:spPr/>
    </dgm:pt>
    <dgm:pt modelId="{CF9811EB-2C6B-4225-97C2-19ED17F071B8}" type="pres">
      <dgm:prSet presAssocID="{31A8DDB6-5585-41DD-8712-808409F3C861}" presName="Image" presStyleLbl="bgShp" presStyleIdx="0" presStyleCnt="1" custScaleX="93166" custScaleY="90601" custLinFactNeighborX="-11944" custLinFactNeighborY="15708"/>
      <dgm:spPr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5000" r="-5000"/>
          </a:stretch>
        </a:blipFill>
      </dgm:spPr>
      <dgm:extLst>
        <a:ext uri="{E40237B7-FDA0-4F09-8148-C483321AD2D9}">
          <dgm14:cNvPr xmlns:dgm14="http://schemas.microsoft.com/office/drawing/2010/diagram" id="0" name="" descr="C:\Users\Tomáš Koumal\Desktop\02J81893.jpg"/>
        </a:ext>
      </dgm:extLst>
    </dgm:pt>
    <dgm:pt modelId="{70A80D77-E492-4BFD-BEE1-E89205CC4D97}" type="pres">
      <dgm:prSet presAssocID="{31A8DDB6-5585-41DD-8712-808409F3C861}" presName="Parent" presStyleLbl="node0" presStyleIdx="0" presStyleCnt="1" custScaleX="91691" custLinFactY="-100000" custLinFactNeighborX="-5371" custLinFactNeighborY="-18377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EA132253-D43E-4610-8C60-BF4F73BB81D7}" type="presOf" srcId="{8C9CEDFE-533A-4970-A428-458108A656EA}" destId="{73BE0C7C-5C8C-4C73-9548-A37500829FFB}" srcOrd="0" destOrd="0" presId="urn:microsoft.com/office/officeart/2008/layout/BendingPictureCaption"/>
    <dgm:cxn modelId="{837E4A42-656D-41A4-AD81-B982C93DDADE}" srcId="{8C9CEDFE-533A-4970-A428-458108A656EA}" destId="{31A8DDB6-5585-41DD-8712-808409F3C861}" srcOrd="0" destOrd="0" parTransId="{B10798FC-5126-4942-B29D-37E0C0174BEB}" sibTransId="{1CCD86F0-B9A1-496E-BDAB-53440F9B4F97}"/>
    <dgm:cxn modelId="{2A15C75B-170C-4E0F-A9A3-61A02A2EA4CB}" type="presOf" srcId="{31A8DDB6-5585-41DD-8712-808409F3C861}" destId="{70A80D77-E492-4BFD-BEE1-E89205CC4D97}" srcOrd="0" destOrd="0" presId="urn:microsoft.com/office/officeart/2008/layout/BendingPictureCaption"/>
    <dgm:cxn modelId="{0FD61760-2649-4882-B06D-5B7E315293BF}" type="presParOf" srcId="{73BE0C7C-5C8C-4C73-9548-A37500829FFB}" destId="{657E598C-EC08-4C9D-AB80-58346DCF8DAE}" srcOrd="0" destOrd="0" presId="urn:microsoft.com/office/officeart/2008/layout/BendingPictureCaption"/>
    <dgm:cxn modelId="{A7558965-5D9B-407D-90D4-4EB6D023FED8}" type="presParOf" srcId="{657E598C-EC08-4C9D-AB80-58346DCF8DAE}" destId="{CF9811EB-2C6B-4225-97C2-19ED17F071B8}" srcOrd="0" destOrd="0" presId="urn:microsoft.com/office/officeart/2008/layout/BendingPictureCaption"/>
    <dgm:cxn modelId="{8AF8DF19-2663-4AD3-B475-7BFF7B2716B5}" type="presParOf" srcId="{657E598C-EC08-4C9D-AB80-58346DCF8DAE}" destId="{70A80D77-E492-4BFD-BEE1-E89205CC4D97}" srcOrd="1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A6D4379-812E-439A-B5E5-36A626930087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F543ED9C-C1C4-4C15-BFEB-15DE9E4C5F32}">
      <dgm:prSet phldrT="[Text]"/>
      <dgm:spPr/>
      <dgm:t>
        <a:bodyPr/>
        <a:lstStyle/>
        <a:p>
          <a:r>
            <a:rPr lang="cs-CZ" dirty="0" smtClean="0"/>
            <a:t>Maruška:</a:t>
          </a:r>
        </a:p>
        <a:p>
          <a:r>
            <a:rPr lang="cs-CZ" dirty="0" smtClean="0"/>
            <a:t>Kam se poděly všechny moje děti?</a:t>
          </a:r>
          <a:endParaRPr lang="it-IT" dirty="0"/>
        </a:p>
      </dgm:t>
    </dgm:pt>
    <dgm:pt modelId="{847E5AD4-3F63-4C9F-A222-86123B3B5303}" type="parTrans" cxnId="{3ED84D33-46E9-4A5F-B0DF-0CB729525445}">
      <dgm:prSet/>
      <dgm:spPr/>
      <dgm:t>
        <a:bodyPr/>
        <a:lstStyle/>
        <a:p>
          <a:endParaRPr lang="it-IT"/>
        </a:p>
      </dgm:t>
    </dgm:pt>
    <dgm:pt modelId="{3ACEE9E3-29D2-492E-8E62-3B04B45907F1}" type="sibTrans" cxnId="{3ED84D33-46E9-4A5F-B0DF-0CB729525445}">
      <dgm:prSet/>
      <dgm:spPr/>
      <dgm:t>
        <a:bodyPr/>
        <a:lstStyle/>
        <a:p>
          <a:endParaRPr lang="it-IT"/>
        </a:p>
      </dgm:t>
    </dgm:pt>
    <dgm:pt modelId="{C86797FA-9951-42D1-85D5-ABC37982B2AE}" type="pres">
      <dgm:prSet presAssocID="{FA6D4379-812E-439A-B5E5-36A62693008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D80F45BD-36E4-43E3-833D-3427EEE5D142}" type="pres">
      <dgm:prSet presAssocID="{F543ED9C-C1C4-4C15-BFEB-15DE9E4C5F32}" presName="node" presStyleLbl="node1" presStyleIdx="0" presStyleCnt="1" custScaleY="22732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14BF9E51-6B89-4211-98CB-3B87D566FA7F}" type="presOf" srcId="{F543ED9C-C1C4-4C15-BFEB-15DE9E4C5F32}" destId="{D80F45BD-36E4-43E3-833D-3427EEE5D142}" srcOrd="0" destOrd="0" presId="urn:microsoft.com/office/officeart/2005/8/layout/default"/>
    <dgm:cxn modelId="{958858B9-DDDB-47E3-827D-02DB52E59C0C}" type="presOf" srcId="{FA6D4379-812E-439A-B5E5-36A626930087}" destId="{C86797FA-9951-42D1-85D5-ABC37982B2AE}" srcOrd="0" destOrd="0" presId="urn:microsoft.com/office/officeart/2005/8/layout/default"/>
    <dgm:cxn modelId="{3ED84D33-46E9-4A5F-B0DF-0CB729525445}" srcId="{FA6D4379-812E-439A-B5E5-36A626930087}" destId="{F543ED9C-C1C4-4C15-BFEB-15DE9E4C5F32}" srcOrd="0" destOrd="0" parTransId="{847E5AD4-3F63-4C9F-A222-86123B3B5303}" sibTransId="{3ACEE9E3-29D2-492E-8E62-3B04B45907F1}"/>
    <dgm:cxn modelId="{C71874A9-EBC7-42A7-AA6F-004CC5F2B557}" type="presParOf" srcId="{C86797FA-9951-42D1-85D5-ABC37982B2AE}" destId="{D80F45BD-36E4-43E3-833D-3427EEE5D142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4191802-B6DB-43A7-B0A2-417E3DFA1C2A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it-IT"/>
        </a:p>
      </dgm:t>
    </dgm:pt>
    <dgm:pt modelId="{A47710B2-8282-4452-AC07-8AFCA3DEA658}">
      <dgm:prSet phldrT="[Text]" phldr="1"/>
      <dgm:spPr/>
      <dgm:t>
        <a:bodyPr/>
        <a:lstStyle/>
        <a:p>
          <a:endParaRPr lang="it-IT"/>
        </a:p>
      </dgm:t>
    </dgm:pt>
    <dgm:pt modelId="{114A4730-FB2A-4FBA-B02E-18F1CA2AC9FA}" type="parTrans" cxnId="{EACA97A0-40CA-48F8-950D-4FD26FAECC66}">
      <dgm:prSet/>
      <dgm:spPr/>
      <dgm:t>
        <a:bodyPr/>
        <a:lstStyle/>
        <a:p>
          <a:endParaRPr lang="it-IT"/>
        </a:p>
      </dgm:t>
    </dgm:pt>
    <dgm:pt modelId="{35CA0BBF-D17A-4E53-8696-F1402EF4FB03}" type="sibTrans" cxnId="{EACA97A0-40CA-48F8-950D-4FD26FAECC66}">
      <dgm:prSet/>
      <dgm:spPr/>
      <dgm:t>
        <a:bodyPr/>
        <a:lstStyle/>
        <a:p>
          <a:endParaRPr lang="it-IT"/>
        </a:p>
      </dgm:t>
    </dgm:pt>
    <dgm:pt modelId="{1D28EAB8-8DFD-4C95-82E8-7BF97070230E}">
      <dgm:prSet phldrT="[Text]" phldr="1"/>
      <dgm:spPr/>
      <dgm:t>
        <a:bodyPr/>
        <a:lstStyle/>
        <a:p>
          <a:endParaRPr lang="it-IT"/>
        </a:p>
      </dgm:t>
    </dgm:pt>
    <dgm:pt modelId="{082173DE-E3AF-4902-80BE-3B1B04F42047}" type="parTrans" cxnId="{4124FA53-0BDF-407E-8234-386A9852CF11}">
      <dgm:prSet/>
      <dgm:spPr/>
      <dgm:t>
        <a:bodyPr/>
        <a:lstStyle/>
        <a:p>
          <a:endParaRPr lang="it-IT"/>
        </a:p>
      </dgm:t>
    </dgm:pt>
    <dgm:pt modelId="{1EE57438-70B7-4703-95B6-DF8ADCF4180F}" type="sibTrans" cxnId="{4124FA53-0BDF-407E-8234-386A9852CF11}">
      <dgm:prSet/>
      <dgm:spPr/>
      <dgm:t>
        <a:bodyPr/>
        <a:lstStyle/>
        <a:p>
          <a:endParaRPr lang="it-IT"/>
        </a:p>
      </dgm:t>
    </dgm:pt>
    <dgm:pt modelId="{A247419F-CC9C-4667-B4CF-092A784A00D3}">
      <dgm:prSet phldrT="[Text]" phldr="1"/>
      <dgm:spPr/>
      <dgm:t>
        <a:bodyPr/>
        <a:lstStyle/>
        <a:p>
          <a:endParaRPr lang="it-IT"/>
        </a:p>
      </dgm:t>
    </dgm:pt>
    <dgm:pt modelId="{35E03825-CE56-476F-8334-28ADFC4FD53A}" type="parTrans" cxnId="{CCFBCEAE-3751-47FD-8746-44BA3FFA34B2}">
      <dgm:prSet/>
      <dgm:spPr/>
      <dgm:t>
        <a:bodyPr/>
        <a:lstStyle/>
        <a:p>
          <a:endParaRPr lang="it-IT"/>
        </a:p>
      </dgm:t>
    </dgm:pt>
    <dgm:pt modelId="{6412F20B-52D5-4F9F-950A-F95BC129DF13}" type="sibTrans" cxnId="{CCFBCEAE-3751-47FD-8746-44BA3FFA34B2}">
      <dgm:prSet/>
      <dgm:spPr/>
      <dgm:t>
        <a:bodyPr/>
        <a:lstStyle/>
        <a:p>
          <a:endParaRPr lang="it-IT"/>
        </a:p>
      </dgm:t>
    </dgm:pt>
    <dgm:pt modelId="{81154D72-F47F-435C-9E65-628A08BB2212}">
      <dgm:prSet phldrT="[Text]" phldr="1"/>
      <dgm:spPr/>
      <dgm:t>
        <a:bodyPr/>
        <a:lstStyle/>
        <a:p>
          <a:endParaRPr lang="it-IT"/>
        </a:p>
      </dgm:t>
    </dgm:pt>
    <dgm:pt modelId="{2E66E221-F476-4760-B218-46F13436D22E}" type="parTrans" cxnId="{B0BED1B0-3D99-4779-AA82-1A3D7266C223}">
      <dgm:prSet/>
      <dgm:spPr/>
      <dgm:t>
        <a:bodyPr/>
        <a:lstStyle/>
        <a:p>
          <a:endParaRPr lang="it-IT"/>
        </a:p>
      </dgm:t>
    </dgm:pt>
    <dgm:pt modelId="{39749FDE-BB0A-42B1-A31D-4C2A1C91173D}" type="sibTrans" cxnId="{B0BED1B0-3D99-4779-AA82-1A3D7266C223}">
      <dgm:prSet/>
      <dgm:spPr/>
      <dgm:t>
        <a:bodyPr/>
        <a:lstStyle/>
        <a:p>
          <a:endParaRPr lang="it-IT"/>
        </a:p>
      </dgm:t>
    </dgm:pt>
    <dgm:pt modelId="{8BF50707-95EC-43D3-8A8C-2CDB14377E91}">
      <dgm:prSet phldrT="[Text]" phldr="1"/>
      <dgm:spPr/>
      <dgm:t>
        <a:bodyPr/>
        <a:lstStyle/>
        <a:p>
          <a:endParaRPr lang="it-IT"/>
        </a:p>
      </dgm:t>
    </dgm:pt>
    <dgm:pt modelId="{2E147FBF-3F91-45AE-B9F6-E8EC95D46D8F}" type="parTrans" cxnId="{C11CE0F4-9F1C-46DB-9993-22A6CB95C0D5}">
      <dgm:prSet/>
      <dgm:spPr/>
      <dgm:t>
        <a:bodyPr/>
        <a:lstStyle/>
        <a:p>
          <a:endParaRPr lang="it-IT"/>
        </a:p>
      </dgm:t>
    </dgm:pt>
    <dgm:pt modelId="{93BCB1B2-17B0-4E26-B675-3E556A4BB7D9}" type="sibTrans" cxnId="{C11CE0F4-9F1C-46DB-9993-22A6CB95C0D5}">
      <dgm:prSet/>
      <dgm:spPr/>
      <dgm:t>
        <a:bodyPr/>
        <a:lstStyle/>
        <a:p>
          <a:endParaRPr lang="it-IT"/>
        </a:p>
      </dgm:t>
    </dgm:pt>
    <dgm:pt modelId="{89486487-3037-4B13-9479-3629663D401D}" type="pres">
      <dgm:prSet presAssocID="{34191802-B6DB-43A7-B0A2-417E3DFA1C2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9D3AE815-3984-4E24-85AC-EC1D9F54F8B1}" type="pres">
      <dgm:prSet presAssocID="{A47710B2-8282-4452-AC07-8AFCA3DEA658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501B5F7-0FEE-4919-9B30-86CD7AFEADE4}" type="pres">
      <dgm:prSet presAssocID="{35CA0BBF-D17A-4E53-8696-F1402EF4FB03}" presName="sibTrans" presStyleCnt="0"/>
      <dgm:spPr/>
    </dgm:pt>
    <dgm:pt modelId="{AEB99DAB-4C8F-4A03-B935-00100C840F9A}" type="pres">
      <dgm:prSet presAssocID="{1D28EAB8-8DFD-4C95-82E8-7BF97070230E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757A8E9-A858-4EAF-A1BD-A32B235A3742}" type="pres">
      <dgm:prSet presAssocID="{1EE57438-70B7-4703-95B6-DF8ADCF4180F}" presName="sibTrans" presStyleCnt="0"/>
      <dgm:spPr/>
    </dgm:pt>
    <dgm:pt modelId="{DA039A6E-F303-4788-B170-FE60BC15CC1C}" type="pres">
      <dgm:prSet presAssocID="{A247419F-CC9C-4667-B4CF-092A784A00D3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241855F-E009-4958-AE9D-766BB1DFC06F}" type="pres">
      <dgm:prSet presAssocID="{6412F20B-52D5-4F9F-950A-F95BC129DF13}" presName="sibTrans" presStyleCnt="0"/>
      <dgm:spPr/>
    </dgm:pt>
    <dgm:pt modelId="{1DFBF0DC-D495-4970-A10A-5A61D4BBBAE0}" type="pres">
      <dgm:prSet presAssocID="{81154D72-F47F-435C-9E65-628A08BB2212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514D3AB-0E8A-41B5-9269-C95B18B6089B}" type="pres">
      <dgm:prSet presAssocID="{39749FDE-BB0A-42B1-A31D-4C2A1C91173D}" presName="sibTrans" presStyleCnt="0"/>
      <dgm:spPr/>
    </dgm:pt>
    <dgm:pt modelId="{B5E2B394-3BE3-4054-98E8-F63B1B293B5B}" type="pres">
      <dgm:prSet presAssocID="{8BF50707-95EC-43D3-8A8C-2CDB14377E91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873AE092-5024-49ED-B198-8859AD7C5EF1}" type="presOf" srcId="{34191802-B6DB-43A7-B0A2-417E3DFA1C2A}" destId="{89486487-3037-4B13-9479-3629663D401D}" srcOrd="0" destOrd="0" presId="urn:microsoft.com/office/officeart/2005/8/layout/default"/>
    <dgm:cxn modelId="{B0BED1B0-3D99-4779-AA82-1A3D7266C223}" srcId="{34191802-B6DB-43A7-B0A2-417E3DFA1C2A}" destId="{81154D72-F47F-435C-9E65-628A08BB2212}" srcOrd="3" destOrd="0" parTransId="{2E66E221-F476-4760-B218-46F13436D22E}" sibTransId="{39749FDE-BB0A-42B1-A31D-4C2A1C91173D}"/>
    <dgm:cxn modelId="{F15A0BC1-0E59-43AB-A577-43A84FEBE4DF}" type="presOf" srcId="{A247419F-CC9C-4667-B4CF-092A784A00D3}" destId="{DA039A6E-F303-4788-B170-FE60BC15CC1C}" srcOrd="0" destOrd="0" presId="urn:microsoft.com/office/officeart/2005/8/layout/default"/>
    <dgm:cxn modelId="{4124FA53-0BDF-407E-8234-386A9852CF11}" srcId="{34191802-B6DB-43A7-B0A2-417E3DFA1C2A}" destId="{1D28EAB8-8DFD-4C95-82E8-7BF97070230E}" srcOrd="1" destOrd="0" parTransId="{082173DE-E3AF-4902-80BE-3B1B04F42047}" sibTransId="{1EE57438-70B7-4703-95B6-DF8ADCF4180F}"/>
    <dgm:cxn modelId="{B364AA19-D542-4C79-8B98-46AB7E28914A}" type="presOf" srcId="{1D28EAB8-8DFD-4C95-82E8-7BF97070230E}" destId="{AEB99DAB-4C8F-4A03-B935-00100C840F9A}" srcOrd="0" destOrd="0" presId="urn:microsoft.com/office/officeart/2005/8/layout/default"/>
    <dgm:cxn modelId="{D7AFDEF7-BA4E-4F72-ABEB-413F0FD61A8F}" type="presOf" srcId="{8BF50707-95EC-43D3-8A8C-2CDB14377E91}" destId="{B5E2B394-3BE3-4054-98E8-F63B1B293B5B}" srcOrd="0" destOrd="0" presId="urn:microsoft.com/office/officeart/2005/8/layout/default"/>
    <dgm:cxn modelId="{F4ACF8A0-9455-4DF0-93A5-B802B1494A1E}" type="presOf" srcId="{A47710B2-8282-4452-AC07-8AFCA3DEA658}" destId="{9D3AE815-3984-4E24-85AC-EC1D9F54F8B1}" srcOrd="0" destOrd="0" presId="urn:microsoft.com/office/officeart/2005/8/layout/default"/>
    <dgm:cxn modelId="{CCFBCEAE-3751-47FD-8746-44BA3FFA34B2}" srcId="{34191802-B6DB-43A7-B0A2-417E3DFA1C2A}" destId="{A247419F-CC9C-4667-B4CF-092A784A00D3}" srcOrd="2" destOrd="0" parTransId="{35E03825-CE56-476F-8334-28ADFC4FD53A}" sibTransId="{6412F20B-52D5-4F9F-950A-F95BC129DF13}"/>
    <dgm:cxn modelId="{CDCA32C4-89B8-4166-8C38-C382B009760C}" type="presOf" srcId="{81154D72-F47F-435C-9E65-628A08BB2212}" destId="{1DFBF0DC-D495-4970-A10A-5A61D4BBBAE0}" srcOrd="0" destOrd="0" presId="urn:microsoft.com/office/officeart/2005/8/layout/default"/>
    <dgm:cxn modelId="{EACA97A0-40CA-48F8-950D-4FD26FAECC66}" srcId="{34191802-B6DB-43A7-B0A2-417E3DFA1C2A}" destId="{A47710B2-8282-4452-AC07-8AFCA3DEA658}" srcOrd="0" destOrd="0" parTransId="{114A4730-FB2A-4FBA-B02E-18F1CA2AC9FA}" sibTransId="{35CA0BBF-D17A-4E53-8696-F1402EF4FB03}"/>
    <dgm:cxn modelId="{C11CE0F4-9F1C-46DB-9993-22A6CB95C0D5}" srcId="{34191802-B6DB-43A7-B0A2-417E3DFA1C2A}" destId="{8BF50707-95EC-43D3-8A8C-2CDB14377E91}" srcOrd="4" destOrd="0" parTransId="{2E147FBF-3F91-45AE-B9F6-E8EC95D46D8F}" sibTransId="{93BCB1B2-17B0-4E26-B675-3E556A4BB7D9}"/>
    <dgm:cxn modelId="{ADBCA30D-6CC3-44A0-B596-9816D75CE2AD}" type="presParOf" srcId="{89486487-3037-4B13-9479-3629663D401D}" destId="{9D3AE815-3984-4E24-85AC-EC1D9F54F8B1}" srcOrd="0" destOrd="0" presId="urn:microsoft.com/office/officeart/2005/8/layout/default"/>
    <dgm:cxn modelId="{EC2F37ED-3027-4097-BA3B-6BF830068EA1}" type="presParOf" srcId="{89486487-3037-4B13-9479-3629663D401D}" destId="{0501B5F7-0FEE-4919-9B30-86CD7AFEADE4}" srcOrd="1" destOrd="0" presId="urn:microsoft.com/office/officeart/2005/8/layout/default"/>
    <dgm:cxn modelId="{7552B562-A94E-4CBE-8234-BD40D3BFA54A}" type="presParOf" srcId="{89486487-3037-4B13-9479-3629663D401D}" destId="{AEB99DAB-4C8F-4A03-B935-00100C840F9A}" srcOrd="2" destOrd="0" presId="urn:microsoft.com/office/officeart/2005/8/layout/default"/>
    <dgm:cxn modelId="{29164043-0AF5-4F7E-A31E-529E865230C8}" type="presParOf" srcId="{89486487-3037-4B13-9479-3629663D401D}" destId="{E757A8E9-A858-4EAF-A1BD-A32B235A3742}" srcOrd="3" destOrd="0" presId="urn:microsoft.com/office/officeart/2005/8/layout/default"/>
    <dgm:cxn modelId="{597B0E08-7BCC-4D24-B16D-89405B00B2AE}" type="presParOf" srcId="{89486487-3037-4B13-9479-3629663D401D}" destId="{DA039A6E-F303-4788-B170-FE60BC15CC1C}" srcOrd="4" destOrd="0" presId="urn:microsoft.com/office/officeart/2005/8/layout/default"/>
    <dgm:cxn modelId="{A53588E0-F377-4FCE-BC08-74BA86DAF286}" type="presParOf" srcId="{89486487-3037-4B13-9479-3629663D401D}" destId="{3241855F-E009-4958-AE9D-766BB1DFC06F}" srcOrd="5" destOrd="0" presId="urn:microsoft.com/office/officeart/2005/8/layout/default"/>
    <dgm:cxn modelId="{166A859F-D8CF-46F3-BD52-09783925478D}" type="presParOf" srcId="{89486487-3037-4B13-9479-3629663D401D}" destId="{1DFBF0DC-D495-4970-A10A-5A61D4BBBAE0}" srcOrd="6" destOrd="0" presId="urn:microsoft.com/office/officeart/2005/8/layout/default"/>
    <dgm:cxn modelId="{0FF2C017-2182-47E3-A2E2-2C58ED130DDA}" type="presParOf" srcId="{89486487-3037-4B13-9479-3629663D401D}" destId="{5514D3AB-0E8A-41B5-9269-C95B18B6089B}" srcOrd="7" destOrd="0" presId="urn:microsoft.com/office/officeart/2005/8/layout/default"/>
    <dgm:cxn modelId="{A7B906BE-9F16-4C49-911B-201AA751DA50}" type="presParOf" srcId="{89486487-3037-4B13-9479-3629663D401D}" destId="{B5E2B394-3BE3-4054-98E8-F63B1B293B5B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CD570D3-66CB-4107-A594-B742D003D30D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39E35398-62E5-4034-AD04-64B15C33EA32}">
      <dgm:prSet phldrT="[Text]"/>
      <dgm:spPr/>
      <dgm:t>
        <a:bodyPr/>
        <a:lstStyle/>
        <a:p>
          <a:r>
            <a:rPr lang="cs-CZ" dirty="0" smtClean="0"/>
            <a:t>Evangelizace</a:t>
          </a:r>
          <a:endParaRPr lang="it-IT" dirty="0"/>
        </a:p>
      </dgm:t>
    </dgm:pt>
    <dgm:pt modelId="{9211CA21-4A7E-4F94-802C-292B260B8401}" type="parTrans" cxnId="{B4639867-77D2-4D13-8AEE-29239F90D81E}">
      <dgm:prSet/>
      <dgm:spPr/>
      <dgm:t>
        <a:bodyPr/>
        <a:lstStyle/>
        <a:p>
          <a:endParaRPr lang="it-IT"/>
        </a:p>
      </dgm:t>
    </dgm:pt>
    <dgm:pt modelId="{D4E6675D-3642-4BDD-877B-8EC098B46D53}" type="sibTrans" cxnId="{B4639867-77D2-4D13-8AEE-29239F90D81E}">
      <dgm:prSet/>
      <dgm:spPr/>
      <dgm:t>
        <a:bodyPr/>
        <a:lstStyle/>
        <a:p>
          <a:endParaRPr lang="it-IT"/>
        </a:p>
      </dgm:t>
    </dgm:pt>
    <dgm:pt modelId="{599D5F63-18E6-47AD-9FC4-488EFE642BB6}">
      <dgm:prSet phldrT="[Text]"/>
      <dgm:spPr/>
      <dgm:t>
        <a:bodyPr/>
        <a:lstStyle/>
        <a:p>
          <a:r>
            <a:rPr lang="cs-CZ" dirty="0" smtClean="0"/>
            <a:t>Rodiče</a:t>
          </a:r>
          <a:endParaRPr lang="it-IT" dirty="0"/>
        </a:p>
      </dgm:t>
    </dgm:pt>
    <dgm:pt modelId="{0CC4A32F-6B56-4C9A-BBB4-5707CE6048FD}" type="parTrans" cxnId="{E7709D01-1E2C-4E6F-8D3C-7DA09AC446F9}">
      <dgm:prSet/>
      <dgm:spPr/>
      <dgm:t>
        <a:bodyPr/>
        <a:lstStyle/>
        <a:p>
          <a:endParaRPr lang="it-IT"/>
        </a:p>
      </dgm:t>
    </dgm:pt>
    <dgm:pt modelId="{106C19A0-19CE-4B9E-816E-0E2229405CE5}" type="sibTrans" cxnId="{E7709D01-1E2C-4E6F-8D3C-7DA09AC446F9}">
      <dgm:prSet/>
      <dgm:spPr/>
      <dgm:t>
        <a:bodyPr/>
        <a:lstStyle/>
        <a:p>
          <a:endParaRPr lang="it-IT"/>
        </a:p>
      </dgm:t>
    </dgm:pt>
    <dgm:pt modelId="{6AA75998-7495-4A68-9670-2C3838961FB1}">
      <dgm:prSet phldrT="[Text]"/>
      <dgm:spPr/>
      <dgm:t>
        <a:bodyPr/>
        <a:lstStyle/>
        <a:p>
          <a:r>
            <a:rPr lang="cs-CZ" dirty="0" smtClean="0"/>
            <a:t>Farnost </a:t>
          </a:r>
          <a:endParaRPr lang="it-IT" dirty="0"/>
        </a:p>
      </dgm:t>
    </dgm:pt>
    <dgm:pt modelId="{16DC82D6-388C-47B9-9810-62B430E8F2A6}" type="parTrans" cxnId="{AE904DA9-3387-41CF-9A3E-7C48F0A23A10}">
      <dgm:prSet/>
      <dgm:spPr/>
      <dgm:t>
        <a:bodyPr/>
        <a:lstStyle/>
        <a:p>
          <a:endParaRPr lang="it-IT"/>
        </a:p>
      </dgm:t>
    </dgm:pt>
    <dgm:pt modelId="{1F1AAAEA-7ED8-43C1-9563-B82731B37E5E}" type="sibTrans" cxnId="{AE904DA9-3387-41CF-9A3E-7C48F0A23A10}">
      <dgm:prSet/>
      <dgm:spPr/>
      <dgm:t>
        <a:bodyPr/>
        <a:lstStyle/>
        <a:p>
          <a:endParaRPr lang="it-IT"/>
        </a:p>
      </dgm:t>
    </dgm:pt>
    <dgm:pt modelId="{CF959DD2-ECE9-4BB3-B031-25731A56A993}">
      <dgm:prSet phldrT="[Text]"/>
      <dgm:spPr/>
      <dgm:t>
        <a:bodyPr/>
        <a:lstStyle/>
        <a:p>
          <a:r>
            <a:rPr lang="cs-CZ" dirty="0" smtClean="0"/>
            <a:t>Formace</a:t>
          </a:r>
          <a:endParaRPr lang="it-IT" dirty="0"/>
        </a:p>
      </dgm:t>
    </dgm:pt>
    <dgm:pt modelId="{81A971F3-B53A-4698-9B38-C492BCC32478}" type="parTrans" cxnId="{B3809E8B-C879-4222-A97F-0BE09194EA16}">
      <dgm:prSet/>
      <dgm:spPr/>
      <dgm:t>
        <a:bodyPr/>
        <a:lstStyle/>
        <a:p>
          <a:endParaRPr lang="it-IT"/>
        </a:p>
      </dgm:t>
    </dgm:pt>
    <dgm:pt modelId="{D723A4C3-1E6A-454E-90DF-4AC685E7E703}" type="sibTrans" cxnId="{B3809E8B-C879-4222-A97F-0BE09194EA16}">
      <dgm:prSet/>
      <dgm:spPr/>
      <dgm:t>
        <a:bodyPr/>
        <a:lstStyle/>
        <a:p>
          <a:endParaRPr lang="it-IT"/>
        </a:p>
      </dgm:t>
    </dgm:pt>
    <dgm:pt modelId="{B1D50DA6-40DE-4652-B9D2-771A590E5D01}">
      <dgm:prSet phldrT="[Text]"/>
      <dgm:spPr/>
      <dgm:t>
        <a:bodyPr/>
        <a:lstStyle/>
        <a:p>
          <a:r>
            <a:rPr lang="cs-CZ" dirty="0" smtClean="0"/>
            <a:t>Iniciace</a:t>
          </a:r>
          <a:endParaRPr lang="it-IT" dirty="0"/>
        </a:p>
      </dgm:t>
    </dgm:pt>
    <dgm:pt modelId="{0F402B0F-4468-4056-8CB4-D8E2853A821C}" type="parTrans" cxnId="{F729E141-6EF6-4520-A50B-C087461B7B86}">
      <dgm:prSet/>
      <dgm:spPr/>
      <dgm:t>
        <a:bodyPr/>
        <a:lstStyle/>
        <a:p>
          <a:endParaRPr lang="it-IT"/>
        </a:p>
      </dgm:t>
    </dgm:pt>
    <dgm:pt modelId="{E460FE84-91F2-43CF-8F3A-44F0CE0947B7}" type="sibTrans" cxnId="{F729E141-6EF6-4520-A50B-C087461B7B86}">
      <dgm:prSet/>
      <dgm:spPr/>
      <dgm:t>
        <a:bodyPr/>
        <a:lstStyle/>
        <a:p>
          <a:endParaRPr lang="it-IT"/>
        </a:p>
      </dgm:t>
    </dgm:pt>
    <dgm:pt modelId="{70547A01-AE5C-4E5A-B2EB-E5153A876214}">
      <dgm:prSet/>
      <dgm:spPr/>
      <dgm:t>
        <a:bodyPr/>
        <a:lstStyle/>
        <a:p>
          <a:r>
            <a:rPr lang="cs-CZ" dirty="0" err="1" smtClean="0"/>
            <a:t>Mystagogie</a:t>
          </a:r>
          <a:endParaRPr lang="it-IT" dirty="0"/>
        </a:p>
      </dgm:t>
    </dgm:pt>
    <dgm:pt modelId="{9E0B3693-523D-44E0-A481-04EC2B32D466}" type="parTrans" cxnId="{0512AB84-B884-4430-8CF3-1BC3F958AF4C}">
      <dgm:prSet/>
      <dgm:spPr/>
      <dgm:t>
        <a:bodyPr/>
        <a:lstStyle/>
        <a:p>
          <a:endParaRPr lang="it-IT"/>
        </a:p>
      </dgm:t>
    </dgm:pt>
    <dgm:pt modelId="{A99ED63E-BCE9-45A4-A5E0-AEB72FC1CF59}" type="sibTrans" cxnId="{0512AB84-B884-4430-8CF3-1BC3F958AF4C}">
      <dgm:prSet/>
      <dgm:spPr/>
      <dgm:t>
        <a:bodyPr/>
        <a:lstStyle/>
        <a:p>
          <a:endParaRPr lang="it-IT"/>
        </a:p>
      </dgm:t>
    </dgm:pt>
    <dgm:pt modelId="{5A65754A-B032-4F82-8C63-1AC13A65D9E3}" type="pres">
      <dgm:prSet presAssocID="{2CD570D3-66CB-4107-A594-B742D003D30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B7887EE-42D7-45A4-891B-93416B57C0F0}" type="pres">
      <dgm:prSet presAssocID="{39E35398-62E5-4034-AD04-64B15C33EA32}" presName="node" presStyleLbl="node1" presStyleIdx="0" presStyleCnt="6" custScaleX="77558" custScaleY="34958" custLinFactNeighborX="-502" custLinFactNeighborY="-4006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64E1C5A-4FBA-444E-8F36-5CD9F7BCE71C}" type="pres">
      <dgm:prSet presAssocID="{D4E6675D-3642-4BDD-877B-8EC098B46D53}" presName="sibTrans" presStyleCnt="0"/>
      <dgm:spPr/>
    </dgm:pt>
    <dgm:pt modelId="{6282E98F-10F8-478B-B2E5-24F9B2334D9D}" type="pres">
      <dgm:prSet presAssocID="{599D5F63-18E6-47AD-9FC4-488EFE642BB6}" presName="node" presStyleLbl="node1" presStyleIdx="1" presStyleCnt="6" custScaleX="42751" custScaleY="35003" custLinFactNeighborX="14850" custLinFactNeighborY="-3032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32D9C57-4004-419E-900E-18D7FB89C9ED}" type="pres">
      <dgm:prSet presAssocID="{106C19A0-19CE-4B9E-816E-0E2229405CE5}" presName="sibTrans" presStyleCnt="0"/>
      <dgm:spPr/>
    </dgm:pt>
    <dgm:pt modelId="{B8430641-590F-46E5-BED6-5591A900FEDB}" type="pres">
      <dgm:prSet presAssocID="{6AA75998-7495-4A68-9670-2C3838961FB1}" presName="node" presStyleLbl="node1" presStyleIdx="2" presStyleCnt="6" custScaleX="51679" custScaleY="37563" custLinFactNeighborX="-17418" custLinFactNeighborY="4861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8144348-066C-400B-91A4-B7028274AD72}" type="pres">
      <dgm:prSet presAssocID="{1F1AAAEA-7ED8-43C1-9563-B82731B37E5E}" presName="sibTrans" presStyleCnt="0"/>
      <dgm:spPr/>
    </dgm:pt>
    <dgm:pt modelId="{3BC41674-86D0-47AE-9232-3548080C4AA4}" type="pres">
      <dgm:prSet presAssocID="{CF959DD2-ECE9-4BB3-B031-25731A56A993}" presName="node" presStyleLbl="node1" presStyleIdx="3" presStyleCnt="6" custScaleX="48247" custScaleY="33583" custLinFactNeighborX="28939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4A33864-EBCE-47D3-A115-28721354ADC9}" type="pres">
      <dgm:prSet presAssocID="{D723A4C3-1E6A-454E-90DF-4AC685E7E703}" presName="sibTrans" presStyleCnt="0"/>
      <dgm:spPr/>
    </dgm:pt>
    <dgm:pt modelId="{EBF8D382-1787-48B2-AF11-7EA55DBB9175}" type="pres">
      <dgm:prSet presAssocID="{B1D50DA6-40DE-4652-B9D2-771A590E5D01}" presName="node" presStyleLbl="node1" presStyleIdx="4" presStyleCnt="6" custScaleX="78885" custScaleY="32442" custLinFactNeighborX="11200" custLinFactNeighborY="2544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B895697-3181-446D-A270-7F855265DDEB}" type="pres">
      <dgm:prSet presAssocID="{E460FE84-91F2-43CF-8F3A-44F0CE0947B7}" presName="sibTrans" presStyleCnt="0"/>
      <dgm:spPr/>
    </dgm:pt>
    <dgm:pt modelId="{E032F9F0-894E-4A53-9DF8-555D727792E1}" type="pres">
      <dgm:prSet presAssocID="{70547A01-AE5C-4E5A-B2EB-E5153A876214}" presName="node" presStyleLbl="node1" presStyleIdx="5" presStyleCnt="6" custScaleX="61400" custScaleY="34537" custLinFactNeighborX="41" custLinFactNeighborY="-805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B4639867-77D2-4D13-8AEE-29239F90D81E}" srcId="{2CD570D3-66CB-4107-A594-B742D003D30D}" destId="{39E35398-62E5-4034-AD04-64B15C33EA32}" srcOrd="0" destOrd="0" parTransId="{9211CA21-4A7E-4F94-802C-292B260B8401}" sibTransId="{D4E6675D-3642-4BDD-877B-8EC098B46D53}"/>
    <dgm:cxn modelId="{E7709D01-1E2C-4E6F-8D3C-7DA09AC446F9}" srcId="{2CD570D3-66CB-4107-A594-B742D003D30D}" destId="{599D5F63-18E6-47AD-9FC4-488EFE642BB6}" srcOrd="1" destOrd="0" parTransId="{0CC4A32F-6B56-4C9A-BBB4-5707CE6048FD}" sibTransId="{106C19A0-19CE-4B9E-816E-0E2229405CE5}"/>
    <dgm:cxn modelId="{AE904DA9-3387-41CF-9A3E-7C48F0A23A10}" srcId="{2CD570D3-66CB-4107-A594-B742D003D30D}" destId="{6AA75998-7495-4A68-9670-2C3838961FB1}" srcOrd="2" destOrd="0" parTransId="{16DC82D6-388C-47B9-9810-62B430E8F2A6}" sibTransId="{1F1AAAEA-7ED8-43C1-9563-B82731B37E5E}"/>
    <dgm:cxn modelId="{B3809E8B-C879-4222-A97F-0BE09194EA16}" srcId="{2CD570D3-66CB-4107-A594-B742D003D30D}" destId="{CF959DD2-ECE9-4BB3-B031-25731A56A993}" srcOrd="3" destOrd="0" parTransId="{81A971F3-B53A-4698-9B38-C492BCC32478}" sibTransId="{D723A4C3-1E6A-454E-90DF-4AC685E7E703}"/>
    <dgm:cxn modelId="{B5C3DA34-F0B8-41FD-B1EB-E59804139D6D}" type="presOf" srcId="{39E35398-62E5-4034-AD04-64B15C33EA32}" destId="{8B7887EE-42D7-45A4-891B-93416B57C0F0}" srcOrd="0" destOrd="0" presId="urn:microsoft.com/office/officeart/2005/8/layout/default"/>
    <dgm:cxn modelId="{05C6B495-7D37-44AB-80C9-6932985509F9}" type="presOf" srcId="{CF959DD2-ECE9-4BB3-B031-25731A56A993}" destId="{3BC41674-86D0-47AE-9232-3548080C4AA4}" srcOrd="0" destOrd="0" presId="urn:microsoft.com/office/officeart/2005/8/layout/default"/>
    <dgm:cxn modelId="{F1B31173-1E8D-4264-B3F2-6614C700E44A}" type="presOf" srcId="{2CD570D3-66CB-4107-A594-B742D003D30D}" destId="{5A65754A-B032-4F82-8C63-1AC13A65D9E3}" srcOrd="0" destOrd="0" presId="urn:microsoft.com/office/officeart/2005/8/layout/default"/>
    <dgm:cxn modelId="{88AFDEDC-5D60-4BF3-81E8-974A8EE162CB}" type="presOf" srcId="{70547A01-AE5C-4E5A-B2EB-E5153A876214}" destId="{E032F9F0-894E-4A53-9DF8-555D727792E1}" srcOrd="0" destOrd="0" presId="urn:microsoft.com/office/officeart/2005/8/layout/default"/>
    <dgm:cxn modelId="{58761202-E85D-4522-927F-5447C0864BB1}" type="presOf" srcId="{6AA75998-7495-4A68-9670-2C3838961FB1}" destId="{B8430641-590F-46E5-BED6-5591A900FEDB}" srcOrd="0" destOrd="0" presId="urn:microsoft.com/office/officeart/2005/8/layout/default"/>
    <dgm:cxn modelId="{0512AB84-B884-4430-8CF3-1BC3F958AF4C}" srcId="{2CD570D3-66CB-4107-A594-B742D003D30D}" destId="{70547A01-AE5C-4E5A-B2EB-E5153A876214}" srcOrd="5" destOrd="0" parTransId="{9E0B3693-523D-44E0-A481-04EC2B32D466}" sibTransId="{A99ED63E-BCE9-45A4-A5E0-AEB72FC1CF59}"/>
    <dgm:cxn modelId="{03BEE008-53AA-4B73-8EA2-9CEBDC28F0E4}" type="presOf" srcId="{599D5F63-18E6-47AD-9FC4-488EFE642BB6}" destId="{6282E98F-10F8-478B-B2E5-24F9B2334D9D}" srcOrd="0" destOrd="0" presId="urn:microsoft.com/office/officeart/2005/8/layout/default"/>
    <dgm:cxn modelId="{BA171BF1-E638-4128-A117-3543520AD1D0}" type="presOf" srcId="{B1D50DA6-40DE-4652-B9D2-771A590E5D01}" destId="{EBF8D382-1787-48B2-AF11-7EA55DBB9175}" srcOrd="0" destOrd="0" presId="urn:microsoft.com/office/officeart/2005/8/layout/default"/>
    <dgm:cxn modelId="{F729E141-6EF6-4520-A50B-C087461B7B86}" srcId="{2CD570D3-66CB-4107-A594-B742D003D30D}" destId="{B1D50DA6-40DE-4652-B9D2-771A590E5D01}" srcOrd="4" destOrd="0" parTransId="{0F402B0F-4468-4056-8CB4-D8E2853A821C}" sibTransId="{E460FE84-91F2-43CF-8F3A-44F0CE0947B7}"/>
    <dgm:cxn modelId="{2A08CA80-5D5F-4AB8-A557-5201B9BAF585}" type="presParOf" srcId="{5A65754A-B032-4F82-8C63-1AC13A65D9E3}" destId="{8B7887EE-42D7-45A4-891B-93416B57C0F0}" srcOrd="0" destOrd="0" presId="urn:microsoft.com/office/officeart/2005/8/layout/default"/>
    <dgm:cxn modelId="{56DFC396-4148-4B19-B5A5-D908E8A62370}" type="presParOf" srcId="{5A65754A-B032-4F82-8C63-1AC13A65D9E3}" destId="{464E1C5A-4FBA-444E-8F36-5CD9F7BCE71C}" srcOrd="1" destOrd="0" presId="urn:microsoft.com/office/officeart/2005/8/layout/default"/>
    <dgm:cxn modelId="{D9D0EA31-EE91-4CBF-96CC-328FAAB813C1}" type="presParOf" srcId="{5A65754A-B032-4F82-8C63-1AC13A65D9E3}" destId="{6282E98F-10F8-478B-B2E5-24F9B2334D9D}" srcOrd="2" destOrd="0" presId="urn:microsoft.com/office/officeart/2005/8/layout/default"/>
    <dgm:cxn modelId="{CEB63BE8-202C-4082-AE2A-5314E752824C}" type="presParOf" srcId="{5A65754A-B032-4F82-8C63-1AC13A65D9E3}" destId="{032D9C57-4004-419E-900E-18D7FB89C9ED}" srcOrd="3" destOrd="0" presId="urn:microsoft.com/office/officeart/2005/8/layout/default"/>
    <dgm:cxn modelId="{B81AB6B2-C238-4DA7-BCDA-A4D345F9DA69}" type="presParOf" srcId="{5A65754A-B032-4F82-8C63-1AC13A65D9E3}" destId="{B8430641-590F-46E5-BED6-5591A900FEDB}" srcOrd="4" destOrd="0" presId="urn:microsoft.com/office/officeart/2005/8/layout/default"/>
    <dgm:cxn modelId="{9355F61A-1DC6-4C9E-85FE-EFB0C17CCA33}" type="presParOf" srcId="{5A65754A-B032-4F82-8C63-1AC13A65D9E3}" destId="{D8144348-066C-400B-91A4-B7028274AD72}" srcOrd="5" destOrd="0" presId="urn:microsoft.com/office/officeart/2005/8/layout/default"/>
    <dgm:cxn modelId="{5422E65B-0260-412A-AE83-A3131250AA38}" type="presParOf" srcId="{5A65754A-B032-4F82-8C63-1AC13A65D9E3}" destId="{3BC41674-86D0-47AE-9232-3548080C4AA4}" srcOrd="6" destOrd="0" presId="urn:microsoft.com/office/officeart/2005/8/layout/default"/>
    <dgm:cxn modelId="{C29A37B7-F99C-4B30-8339-A647885A7762}" type="presParOf" srcId="{5A65754A-B032-4F82-8C63-1AC13A65D9E3}" destId="{14A33864-EBCE-47D3-A115-28721354ADC9}" srcOrd="7" destOrd="0" presId="urn:microsoft.com/office/officeart/2005/8/layout/default"/>
    <dgm:cxn modelId="{98CE437F-BA8E-43C0-A10D-80CF157895E7}" type="presParOf" srcId="{5A65754A-B032-4F82-8C63-1AC13A65D9E3}" destId="{EBF8D382-1787-48B2-AF11-7EA55DBB9175}" srcOrd="8" destOrd="0" presId="urn:microsoft.com/office/officeart/2005/8/layout/default"/>
    <dgm:cxn modelId="{F695D0A5-D906-4588-81AC-3EA45150BAE4}" type="presParOf" srcId="{5A65754A-B032-4F82-8C63-1AC13A65D9E3}" destId="{DB895697-3181-446D-A270-7F855265DDEB}" srcOrd="9" destOrd="0" presId="urn:microsoft.com/office/officeart/2005/8/layout/default"/>
    <dgm:cxn modelId="{F0F26DE0-36D6-4E77-99CE-5B9D740BC763}" type="presParOf" srcId="{5A65754A-B032-4F82-8C63-1AC13A65D9E3}" destId="{E032F9F0-894E-4A53-9DF8-555D727792E1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A699F1-B77B-4643-BD3E-3FDEB2A8C920}">
      <dsp:nvSpPr>
        <dsp:cNvPr id="0" name=""/>
        <dsp:cNvSpPr/>
      </dsp:nvSpPr>
      <dsp:spPr>
        <a:xfrm>
          <a:off x="10164" y="21"/>
          <a:ext cx="8689953" cy="6734038"/>
        </a:xfrm>
        <a:prstGeom prst="rect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43D8E2-033A-4E5C-AACD-4CAE9AFF8873}">
      <dsp:nvSpPr>
        <dsp:cNvPr id="0" name=""/>
        <dsp:cNvSpPr/>
      </dsp:nvSpPr>
      <dsp:spPr>
        <a:xfrm>
          <a:off x="4712702" y="336887"/>
          <a:ext cx="4431297" cy="29608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cs-CZ" sz="6000" b="1" kern="1200" dirty="0" smtClean="0"/>
            <a:t>Ondra</a:t>
          </a:r>
        </a:p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cs-CZ" sz="4800" kern="1200" dirty="0" smtClean="0"/>
            <a:t> katecheta svých kamarádů</a:t>
          </a:r>
          <a:endParaRPr lang="it-IT" sz="4800" kern="1200" dirty="0"/>
        </a:p>
      </dsp:txBody>
      <dsp:txXfrm>
        <a:off x="4712702" y="336887"/>
        <a:ext cx="4431297" cy="29608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A2401F-88D8-40CC-8FC3-269ACFDE7F44}">
      <dsp:nvSpPr>
        <dsp:cNvPr id="0" name=""/>
        <dsp:cNvSpPr/>
      </dsp:nvSpPr>
      <dsp:spPr>
        <a:xfrm>
          <a:off x="4606600" y="0"/>
          <a:ext cx="3622999" cy="456727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4790" tIns="224790" rIns="224790" bIns="224790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900" kern="1200" dirty="0" smtClean="0"/>
            <a:t>Katka: </a:t>
          </a:r>
        </a:p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900" kern="1200" dirty="0" smtClean="0"/>
            <a:t>Bez farnosti to nepůjde</a:t>
          </a:r>
          <a:endParaRPr lang="it-IT" sz="5900" kern="1200" dirty="0"/>
        </a:p>
      </dsp:txBody>
      <dsp:txXfrm>
        <a:off x="4606600" y="0"/>
        <a:ext cx="3622999" cy="456727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txAnchorVertCh" val="mid"/>
            <dgm:param type="shpTxRTLAlignCh" val="r"/>
            <dgm:param type="lnSpAfParP" val="5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txAnchorVertCh" val="mid"/>
            <dgm:param type="shpTxRTLAlignCh" val="r"/>
            <dgm:param type="lnSpAfParP" val="5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it-IT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it-IT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D96D6-5398-4741-BFF2-63B29FC96A95}" type="datetimeFigureOut">
              <a:rPr lang="it-IT" smtClean="0"/>
              <a:t>10/11/2014</a:t>
            </a:fld>
            <a:endParaRPr lang="it-IT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6A188-37FC-4E47-B2FF-88FA71C5BD06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49996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it-IT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it-IT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D96D6-5398-4741-BFF2-63B29FC96A95}" type="datetimeFigureOut">
              <a:rPr lang="it-IT" smtClean="0"/>
              <a:t>10/11/2014</a:t>
            </a:fld>
            <a:endParaRPr lang="it-IT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6A188-37FC-4E47-B2FF-88FA71C5BD06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2954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it-IT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it-IT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D96D6-5398-4741-BFF2-63B29FC96A95}" type="datetimeFigureOut">
              <a:rPr lang="it-IT" smtClean="0"/>
              <a:t>10/11/2014</a:t>
            </a:fld>
            <a:endParaRPr lang="it-IT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6A188-37FC-4E47-B2FF-88FA71C5BD06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94370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it-IT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it-IT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D96D6-5398-4741-BFF2-63B29FC96A95}" type="datetimeFigureOut">
              <a:rPr lang="it-IT" smtClean="0"/>
              <a:t>10/11/2014</a:t>
            </a:fld>
            <a:endParaRPr lang="it-IT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6A188-37FC-4E47-B2FF-88FA71C5BD06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41770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it-IT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D96D6-5398-4741-BFF2-63B29FC96A95}" type="datetimeFigureOut">
              <a:rPr lang="it-IT" smtClean="0"/>
              <a:t>10/11/2014</a:t>
            </a:fld>
            <a:endParaRPr lang="it-IT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6A188-37FC-4E47-B2FF-88FA71C5BD06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1136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it-IT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it-IT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it-IT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D96D6-5398-4741-BFF2-63B29FC96A95}" type="datetimeFigureOut">
              <a:rPr lang="it-IT" smtClean="0"/>
              <a:t>10/11/2014</a:t>
            </a:fld>
            <a:endParaRPr lang="it-IT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6A188-37FC-4E47-B2FF-88FA71C5BD06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86716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it-IT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it-IT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it-IT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D96D6-5398-4741-BFF2-63B29FC96A95}" type="datetimeFigureOut">
              <a:rPr lang="it-IT" smtClean="0"/>
              <a:t>10/11/2014</a:t>
            </a:fld>
            <a:endParaRPr lang="it-IT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6A188-37FC-4E47-B2FF-88FA71C5BD06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68123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it-IT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D96D6-5398-4741-BFF2-63B29FC96A95}" type="datetimeFigureOut">
              <a:rPr lang="it-IT" smtClean="0"/>
              <a:t>10/11/2014</a:t>
            </a:fld>
            <a:endParaRPr lang="it-IT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6A188-37FC-4E47-B2FF-88FA71C5BD06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45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D96D6-5398-4741-BFF2-63B29FC96A95}" type="datetimeFigureOut">
              <a:rPr lang="it-IT" smtClean="0"/>
              <a:t>10/11/2014</a:t>
            </a:fld>
            <a:endParaRPr lang="it-IT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6A188-37FC-4E47-B2FF-88FA71C5BD06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7607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it-IT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it-IT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D96D6-5398-4741-BFF2-63B29FC96A95}" type="datetimeFigureOut">
              <a:rPr lang="it-IT" smtClean="0"/>
              <a:t>10/11/2014</a:t>
            </a:fld>
            <a:endParaRPr lang="it-IT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6A188-37FC-4E47-B2FF-88FA71C5BD06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49704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it-IT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D96D6-5398-4741-BFF2-63B29FC96A95}" type="datetimeFigureOut">
              <a:rPr lang="it-IT" smtClean="0"/>
              <a:t>10/11/2014</a:t>
            </a:fld>
            <a:endParaRPr lang="it-IT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6A188-37FC-4E47-B2FF-88FA71C5BD06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1980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it-IT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it-IT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DD96D6-5398-4741-BFF2-63B29FC96A95}" type="datetimeFigureOut">
              <a:rPr lang="it-IT" smtClean="0"/>
              <a:t>10/11/2014</a:t>
            </a:fld>
            <a:endParaRPr lang="it-IT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96A188-37FC-4E47-B2FF-88FA71C5BD06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22415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5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9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3" Type="http://schemas.openxmlformats.org/officeDocument/2006/relationships/diagramLayout" Target="../diagrams/layout7.xml"/><Relationship Id="rId7" Type="http://schemas.openxmlformats.org/officeDocument/2006/relationships/image" Target="../media/image16.jpeg"/><Relationship Id="rId12" Type="http://schemas.microsoft.com/office/2007/relationships/diagramDrawing" Target="../diagrams/drawing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11" Type="http://schemas.openxmlformats.org/officeDocument/2006/relationships/diagramColors" Target="../diagrams/colors8.xml"/><Relationship Id="rId5" Type="http://schemas.openxmlformats.org/officeDocument/2006/relationships/diagramColors" Target="../diagrams/colors7.xml"/><Relationship Id="rId10" Type="http://schemas.openxmlformats.org/officeDocument/2006/relationships/diagramQuickStyle" Target="../diagrams/quickStyle8.xml"/><Relationship Id="rId4" Type="http://schemas.openxmlformats.org/officeDocument/2006/relationships/diagramQuickStyle" Target="../diagrams/quickStyle7.xml"/><Relationship Id="rId9" Type="http://schemas.openxmlformats.org/officeDocument/2006/relationships/diagramLayout" Target="../diagrams/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4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026" name="Picture 2" descr="C:\Users\Tomáš Koumal\Desktop\1254-page-001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691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6034019"/>
              </p:ext>
            </p:extLst>
          </p:nvPr>
        </p:nvGraphicFramePr>
        <p:xfrm>
          <a:off x="0" y="0"/>
          <a:ext cx="86868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122" name="Picture 2" descr="C:\Users\Tomáš Koumal\Desktop\03A53687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69566" y="0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403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800" dirty="0" smtClean="0"/>
              <a:t>Katecheze dospělých, zvl. rodičů</a:t>
            </a:r>
            <a:endParaRPr lang="it-IT" sz="4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Důležitá témata jako brány víry – život, láska, práce a svátky, životní rány, tradice</a:t>
            </a:r>
          </a:p>
          <a:p>
            <a:r>
              <a:rPr lang="cs-CZ" dirty="0" smtClean="0"/>
              <a:t>Věřit neznamená dát předem hotové odpovědi</a:t>
            </a:r>
          </a:p>
          <a:p>
            <a:r>
              <a:rPr lang="cs-CZ" dirty="0" smtClean="0"/>
              <a:t>Zrození dítěte je i zrozením rodiče</a:t>
            </a:r>
          </a:p>
          <a:p>
            <a:r>
              <a:rPr lang="cs-CZ" dirty="0" smtClean="0"/>
              <a:t>Výchova jako rození</a:t>
            </a:r>
          </a:p>
          <a:p>
            <a:r>
              <a:rPr lang="cs-CZ" dirty="0" smtClean="0"/>
              <a:t>Potřeba vztahu, lásky, přátelství je v každém člověku</a:t>
            </a:r>
          </a:p>
          <a:p>
            <a:endParaRPr lang="cs-CZ" dirty="0" smtClean="0"/>
          </a:p>
          <a:p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179789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10242" name="Picture 2" descr="C:\Users\Tomáš Koumal\Desktop\Depositphotos_28331377_original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3284984"/>
            <a:ext cx="6516216" cy="4650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260648"/>
            <a:ext cx="8229600" cy="4525963"/>
          </a:xfrm>
        </p:spPr>
        <p:txBody>
          <a:bodyPr>
            <a:normAutofit/>
          </a:bodyPr>
          <a:lstStyle/>
          <a:p>
            <a:r>
              <a:rPr lang="cs-CZ" sz="3600" dirty="0" smtClean="0"/>
              <a:t>Křehkost člověka – postavení, životní role, ztráta zaměstnání, neúspěch, nemoc, bolest, smrt blízkého člověka, postižení, stáří</a:t>
            </a:r>
          </a:p>
          <a:p>
            <a:r>
              <a:rPr lang="cs-CZ" sz="3600" dirty="0" smtClean="0"/>
              <a:t>Křest dítěte jako pastorační příležitost</a:t>
            </a:r>
          </a:p>
          <a:p>
            <a:r>
              <a:rPr lang="cs-CZ" sz="3600" dirty="0" smtClean="0"/>
              <a:t>„plná moc“ katechetům-profesionálům</a:t>
            </a:r>
            <a:endParaRPr lang="it-IT" sz="3600" dirty="0"/>
          </a:p>
        </p:txBody>
      </p:sp>
    </p:spTree>
    <p:extLst>
      <p:ext uri="{BB962C8B-B14F-4D97-AF65-F5344CB8AC3E}">
        <p14:creationId xmlns:p14="http://schemas.microsoft.com/office/powerpoint/2010/main" val="288724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graphicFrame>
        <p:nvGraphicFramePr>
          <p:cNvPr id="7" name="Zástupný symbol pro obsah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8025416"/>
              </p:ext>
            </p:extLst>
          </p:nvPr>
        </p:nvGraphicFramePr>
        <p:xfrm>
          <a:off x="0" y="0"/>
          <a:ext cx="8686800" cy="6126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617833033"/>
              </p:ext>
            </p:extLst>
          </p:nvPr>
        </p:nvGraphicFramePr>
        <p:xfrm>
          <a:off x="0" y="0"/>
          <a:ext cx="10691664" cy="6844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96770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03514" y="0"/>
            <a:ext cx="8229600" cy="980728"/>
          </a:xfrm>
        </p:spPr>
        <p:txBody>
          <a:bodyPr/>
          <a:lstStyle/>
          <a:p>
            <a:r>
              <a:rPr lang="cs-CZ" dirty="0" smtClean="0"/>
              <a:t>Nejen příprava na svátosti…</a:t>
            </a:r>
            <a:endParaRPr lang="it-IT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-13253" y="836712"/>
            <a:ext cx="8229600" cy="4525963"/>
          </a:xfrm>
        </p:spPr>
        <p:txBody>
          <a:bodyPr/>
          <a:lstStyle/>
          <a:p>
            <a:r>
              <a:rPr lang="cs-CZ" dirty="0" smtClean="0"/>
              <a:t>… ale křesťanská iniciace</a:t>
            </a:r>
          </a:p>
          <a:p>
            <a:r>
              <a:rPr lang="cs-CZ" dirty="0" smtClean="0"/>
              <a:t>Řešíme věk, pořadí iniciačních svátostí</a:t>
            </a:r>
          </a:p>
          <a:p>
            <a:r>
              <a:rPr lang="cs-CZ" dirty="0" smtClean="0"/>
              <a:t>Nepodceňujeme přípravu</a:t>
            </a:r>
          </a:p>
          <a:p>
            <a:endParaRPr lang="it-IT" dirty="0"/>
          </a:p>
        </p:txBody>
      </p:sp>
      <p:pic>
        <p:nvPicPr>
          <p:cNvPr id="12290" name="Picture 2" descr="C:\Users\Tomáš Koumal\Desktop\02F0619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2705876"/>
            <a:ext cx="6228184" cy="4152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524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5944607"/>
              </p:ext>
            </p:extLst>
          </p:nvPr>
        </p:nvGraphicFramePr>
        <p:xfrm>
          <a:off x="107504" y="7574"/>
          <a:ext cx="4176464" cy="6733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170" name="Picture 2" descr="C:\Users\Tomáš Koumal\Desktop\02I20873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7573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717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/>
          <a:lstStyle/>
          <a:p>
            <a:r>
              <a:rPr lang="cs-CZ" dirty="0" err="1" smtClean="0"/>
              <a:t>Mystagogie</a:t>
            </a:r>
            <a:endParaRPr lang="it-IT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024500"/>
            <a:ext cx="8229600" cy="4525963"/>
          </a:xfrm>
        </p:spPr>
        <p:txBody>
          <a:bodyPr/>
          <a:lstStyle/>
          <a:p>
            <a:r>
              <a:rPr lang="cs-CZ" dirty="0" smtClean="0"/>
              <a:t>Přechod z mimořádnosti do řádnosti</a:t>
            </a:r>
          </a:p>
          <a:p>
            <a:pPr marL="457200" lvl="1" indent="0">
              <a:buNone/>
            </a:pPr>
            <a:r>
              <a:rPr lang="cs-CZ" dirty="0" smtClean="0"/>
              <a:t>-- Rozjímání Písma sv. -- Nedělní eucharistie</a:t>
            </a:r>
          </a:p>
          <a:p>
            <a:pPr marL="457200" lvl="1" indent="0">
              <a:buNone/>
            </a:pPr>
            <a:r>
              <a:rPr lang="cs-CZ" dirty="0" smtClean="0"/>
              <a:t>-- Činná láska – charita</a:t>
            </a:r>
          </a:p>
          <a:p>
            <a:pPr marL="457200" lvl="1" indent="0">
              <a:buNone/>
            </a:pPr>
            <a:r>
              <a:rPr lang="cs-CZ" dirty="0" smtClean="0"/>
              <a:t>-- Znalost lidí a zkušenost společenství farnosti</a:t>
            </a:r>
            <a:endParaRPr lang="it-IT" dirty="0"/>
          </a:p>
        </p:txBody>
      </p:sp>
      <p:pic>
        <p:nvPicPr>
          <p:cNvPr id="13314" name="Picture 2" descr="C:\Users\Tomáš Koumal\Desktop\02H78239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3356992"/>
            <a:ext cx="9144000" cy="4386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141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8194" name="Picture 2" descr="C:\Users\Tomáš Koumal\Desktop\02J6918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0"/>
            <a:ext cx="76723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Volný tvar 6"/>
          <p:cNvSpPr/>
          <p:nvPr/>
        </p:nvSpPr>
        <p:spPr>
          <a:xfrm>
            <a:off x="0" y="2245068"/>
            <a:ext cx="3610744" cy="2555289"/>
          </a:xfrm>
          <a:custGeom>
            <a:avLst/>
            <a:gdLst>
              <a:gd name="connsiteX0" fmla="*/ 0 w 4258816"/>
              <a:gd name="connsiteY0" fmla="*/ 0 h 2555289"/>
              <a:gd name="connsiteX1" fmla="*/ 4258816 w 4258816"/>
              <a:gd name="connsiteY1" fmla="*/ 0 h 2555289"/>
              <a:gd name="connsiteX2" fmla="*/ 4258816 w 4258816"/>
              <a:gd name="connsiteY2" fmla="*/ 2555289 h 2555289"/>
              <a:gd name="connsiteX3" fmla="*/ 0 w 4258816"/>
              <a:gd name="connsiteY3" fmla="*/ 2555289 h 2555289"/>
              <a:gd name="connsiteX4" fmla="*/ 0 w 4258816"/>
              <a:gd name="connsiteY4" fmla="*/ 0 h 2555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8816" h="2555289">
                <a:moveTo>
                  <a:pt x="0" y="0"/>
                </a:moveTo>
                <a:lnTo>
                  <a:pt x="4258816" y="0"/>
                </a:lnTo>
                <a:lnTo>
                  <a:pt x="4258816" y="2555289"/>
                </a:lnTo>
                <a:lnTo>
                  <a:pt x="0" y="255528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6220" tIns="236220" rIns="236220" bIns="236220" numCol="1" spcCol="1270" anchor="ctr" anchorCtr="0">
            <a:noAutofit/>
          </a:bodyPr>
          <a:lstStyle/>
          <a:p>
            <a:pPr lvl="0" algn="ctr" defTabSz="2755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cs-CZ" sz="6200" kern="1200" dirty="0" smtClean="0"/>
              <a:t>Jana: nevím </a:t>
            </a:r>
            <a:r>
              <a:rPr lang="cs-CZ" sz="6200" kern="1200" smtClean="0"/>
              <a:t>si rady</a:t>
            </a:r>
            <a:endParaRPr lang="it-IT" sz="6200" kern="1200" dirty="0"/>
          </a:p>
        </p:txBody>
      </p:sp>
    </p:spTree>
    <p:extLst>
      <p:ext uri="{BB962C8B-B14F-4D97-AF65-F5344CB8AC3E}">
        <p14:creationId xmlns:p14="http://schemas.microsoft.com/office/powerpoint/2010/main" val="396704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800" dirty="0" smtClean="0"/>
              <a:t>Důležitost formace</a:t>
            </a:r>
            <a:endParaRPr lang="it-IT" sz="4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cs-CZ" dirty="0" smtClean="0"/>
              <a:t>Nikdy nebudeme plně připraveni – přesto duchovní a pastorační zodpovědnost</a:t>
            </a:r>
          </a:p>
          <a:p>
            <a:pPr algn="just"/>
            <a:r>
              <a:rPr lang="cs-CZ" dirty="0" smtClean="0"/>
              <a:t>Schopnost našich farností hlásat evangelium se často odvíjí od schopností katechety</a:t>
            </a:r>
          </a:p>
          <a:p>
            <a:pPr algn="just"/>
            <a:r>
              <a:rPr lang="cs-CZ" dirty="0" smtClean="0"/>
              <a:t>V dnešní době došlo k významným změnám</a:t>
            </a:r>
          </a:p>
          <a:p>
            <a:pPr algn="just"/>
            <a:r>
              <a:rPr lang="cs-CZ" dirty="0" smtClean="0"/>
              <a:t>Kdo se nepřipravuje, je nepoctivý a nezodpovědný k darům</a:t>
            </a:r>
          </a:p>
          <a:p>
            <a:pPr algn="just"/>
            <a:r>
              <a:rPr lang="cs-CZ" dirty="0" smtClean="0"/>
              <a:t>Výraz lásky k Bohu (odevzdání našich schopností) i k bližnímu (kvalita)</a:t>
            </a:r>
          </a:p>
          <a:p>
            <a:pPr algn="just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5826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800" dirty="0" smtClean="0"/>
              <a:t>Rozměry</a:t>
            </a:r>
            <a:r>
              <a:rPr lang="cs-CZ" dirty="0" smtClean="0"/>
              <a:t> katechetické formace</a:t>
            </a:r>
            <a:endParaRPr lang="it-IT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4000" dirty="0" smtClean="0"/>
              <a:t>Být</a:t>
            </a:r>
          </a:p>
          <a:p>
            <a:r>
              <a:rPr lang="cs-CZ" sz="4000" dirty="0" smtClean="0"/>
              <a:t>Vědět</a:t>
            </a:r>
          </a:p>
          <a:p>
            <a:r>
              <a:rPr lang="cs-CZ" sz="4000" dirty="0" smtClean="0"/>
              <a:t>Umět konat</a:t>
            </a:r>
          </a:p>
          <a:p>
            <a:r>
              <a:rPr lang="cs-CZ" sz="4000" dirty="0"/>
              <a:t>?</a:t>
            </a:r>
            <a:endParaRPr lang="it-IT" sz="4000" dirty="0"/>
          </a:p>
        </p:txBody>
      </p:sp>
      <p:pic>
        <p:nvPicPr>
          <p:cNvPr id="15362" name="Picture 2" descr="C:\Users\Tomáš Koumal\Desktop\ISS_1432_0038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896" y="1373358"/>
            <a:ext cx="5508104" cy="5508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1476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96279" y="260648"/>
            <a:ext cx="8229600" cy="1143000"/>
          </a:xfrm>
        </p:spPr>
        <p:txBody>
          <a:bodyPr>
            <a:normAutofit/>
          </a:bodyPr>
          <a:lstStyle/>
          <a:p>
            <a:r>
              <a:rPr lang="cs-CZ" sz="6000" dirty="0" smtClean="0"/>
              <a:t>Úspěšná katecheze?</a:t>
            </a:r>
            <a:endParaRPr lang="it-IT" sz="6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9218" name="Picture 2" descr="C:\Users\Tomáš Koumal\Desktop\02H7820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6265575" cy="5013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6680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-2052736" y="260648"/>
            <a:ext cx="8229600" cy="1143000"/>
          </a:xfrm>
        </p:spPr>
        <p:txBody>
          <a:bodyPr>
            <a:normAutofit/>
          </a:bodyPr>
          <a:lstStyle/>
          <a:p>
            <a:r>
              <a:rPr lang="cs-CZ" sz="4800" dirty="0" smtClean="0"/>
              <a:t>Být</a:t>
            </a:r>
            <a:endParaRPr lang="it-IT" sz="4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628800"/>
            <a:ext cx="8301608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3600" dirty="0" smtClean="0"/>
              <a:t>Bytí katechety </a:t>
            </a:r>
          </a:p>
          <a:p>
            <a:pPr marL="0" indent="0">
              <a:buNone/>
            </a:pPr>
            <a:r>
              <a:rPr lang="cs-CZ" sz="3600" dirty="0" smtClean="0"/>
              <a:t>lidský a křesťanský rozměr</a:t>
            </a:r>
          </a:p>
          <a:p>
            <a:pPr marL="0" indent="0">
              <a:buNone/>
            </a:pPr>
            <a:endParaRPr lang="cs-CZ" sz="3600" dirty="0" smtClean="0"/>
          </a:p>
          <a:p>
            <a:r>
              <a:rPr lang="cs-CZ" sz="3600" dirty="0" smtClean="0"/>
              <a:t>Zrát jako </a:t>
            </a:r>
          </a:p>
          <a:p>
            <a:pPr lvl="2"/>
            <a:r>
              <a:rPr lang="cs-CZ" sz="3600" dirty="0"/>
              <a:t>o</a:t>
            </a:r>
            <a:r>
              <a:rPr lang="cs-CZ" sz="3600" dirty="0" smtClean="0"/>
              <a:t>sobnost</a:t>
            </a:r>
            <a:endParaRPr lang="cs-CZ" sz="3600" dirty="0"/>
          </a:p>
          <a:p>
            <a:pPr lvl="2"/>
            <a:r>
              <a:rPr lang="cs-CZ" sz="3600" dirty="0" smtClean="0"/>
              <a:t>věřící </a:t>
            </a:r>
          </a:p>
          <a:p>
            <a:pPr lvl="2"/>
            <a:r>
              <a:rPr lang="cs-CZ" sz="3600" dirty="0" smtClean="0"/>
              <a:t>apoštol</a:t>
            </a:r>
            <a:endParaRPr lang="it-IT" sz="3600" dirty="0"/>
          </a:p>
        </p:txBody>
      </p:sp>
      <p:pic>
        <p:nvPicPr>
          <p:cNvPr id="17410" name="Picture 2" descr="C:\Users\Tomáš Koumal\Desktop\104658897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34000" y="476672"/>
            <a:ext cx="3995057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088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336704"/>
          </a:xfrm>
        </p:spPr>
        <p:txBody>
          <a:bodyPr>
            <a:normAutofit/>
          </a:bodyPr>
          <a:lstStyle/>
          <a:p>
            <a:r>
              <a:rPr lang="it-IT" dirty="0" err="1" smtClean="0"/>
              <a:t>citov</a:t>
            </a:r>
            <a:r>
              <a:rPr lang="cs-CZ" dirty="0" smtClean="0"/>
              <a:t>á</a:t>
            </a:r>
            <a:r>
              <a:rPr lang="it-IT" dirty="0" smtClean="0"/>
              <a:t> </a:t>
            </a:r>
            <a:r>
              <a:rPr lang="it-IT" dirty="0" err="1" smtClean="0"/>
              <a:t>vyrovnano</a:t>
            </a:r>
            <a:r>
              <a:rPr lang="cs-CZ" dirty="0" smtClean="0"/>
              <a:t>st</a:t>
            </a:r>
          </a:p>
          <a:p>
            <a:r>
              <a:rPr lang="it-IT" dirty="0" err="1" smtClean="0"/>
              <a:t>vnitřní</a:t>
            </a:r>
            <a:r>
              <a:rPr lang="cs-CZ" dirty="0" smtClean="0"/>
              <a:t> </a:t>
            </a:r>
            <a:r>
              <a:rPr lang="it-IT" dirty="0" err="1" smtClean="0"/>
              <a:t>jednot</a:t>
            </a:r>
            <a:r>
              <a:rPr lang="cs-CZ" dirty="0" smtClean="0"/>
              <a:t>a</a:t>
            </a:r>
          </a:p>
          <a:p>
            <a:r>
              <a:rPr lang="it-IT" dirty="0" err="1" smtClean="0"/>
              <a:t>konstruktivní</a:t>
            </a:r>
            <a:r>
              <a:rPr lang="it-IT" dirty="0" smtClean="0"/>
              <a:t> </a:t>
            </a:r>
            <a:r>
              <a:rPr lang="it-IT" dirty="0" err="1" smtClean="0"/>
              <a:t>duch</a:t>
            </a:r>
            <a:endParaRPr lang="cs-CZ" dirty="0" smtClean="0"/>
          </a:p>
          <a:p>
            <a:r>
              <a:rPr lang="it-IT" dirty="0" err="1" smtClean="0"/>
              <a:t>snadnost</a:t>
            </a:r>
            <a:r>
              <a:rPr lang="it-IT" dirty="0" smtClean="0"/>
              <a:t> </a:t>
            </a:r>
            <a:r>
              <a:rPr lang="it-IT" dirty="0" err="1" smtClean="0"/>
              <a:t>navazování</a:t>
            </a:r>
            <a:r>
              <a:rPr lang="it-IT" dirty="0" smtClean="0"/>
              <a:t> a </a:t>
            </a:r>
            <a:r>
              <a:rPr lang="it-IT" dirty="0" err="1" smtClean="0"/>
              <a:t>rozvíjení</a:t>
            </a:r>
            <a:r>
              <a:rPr lang="it-IT" dirty="0" smtClean="0"/>
              <a:t> </a:t>
            </a:r>
            <a:r>
              <a:rPr lang="it-IT" dirty="0" err="1" smtClean="0"/>
              <a:t>lidských</a:t>
            </a:r>
            <a:r>
              <a:rPr lang="it-IT" dirty="0" smtClean="0"/>
              <a:t> </a:t>
            </a:r>
            <a:r>
              <a:rPr lang="it-IT" dirty="0" err="1" smtClean="0"/>
              <a:t>vztahů</a:t>
            </a:r>
            <a:r>
              <a:rPr lang="it-IT" dirty="0" smtClean="0"/>
              <a:t> a </a:t>
            </a:r>
            <a:r>
              <a:rPr lang="it-IT" dirty="0" err="1" smtClean="0"/>
              <a:t>dialogu</a:t>
            </a:r>
            <a:endParaRPr lang="it-IT" dirty="0" smtClean="0"/>
          </a:p>
          <a:p>
            <a:r>
              <a:rPr lang="it-IT" dirty="0" err="1" smtClean="0"/>
              <a:t>schopnost</a:t>
            </a:r>
            <a:r>
              <a:rPr lang="it-IT" dirty="0" smtClean="0"/>
              <a:t> </a:t>
            </a:r>
            <a:r>
              <a:rPr lang="it-IT" dirty="0" err="1" smtClean="0"/>
              <a:t>komunikace</a:t>
            </a:r>
            <a:endParaRPr lang="cs-CZ" dirty="0" smtClean="0"/>
          </a:p>
          <a:p>
            <a:r>
              <a:rPr lang="it-IT" dirty="0" err="1" smtClean="0"/>
              <a:t>předpoklady</a:t>
            </a:r>
            <a:r>
              <a:rPr lang="it-IT" dirty="0" smtClean="0"/>
              <a:t> </a:t>
            </a:r>
            <a:r>
              <a:rPr lang="it-IT" dirty="0" err="1" smtClean="0"/>
              <a:t>ke</a:t>
            </a:r>
            <a:r>
              <a:rPr lang="it-IT" dirty="0" smtClean="0"/>
              <a:t> </a:t>
            </a:r>
            <a:r>
              <a:rPr lang="it-IT" dirty="0" err="1" smtClean="0"/>
              <a:t>spolupráci</a:t>
            </a:r>
            <a:endParaRPr lang="cs-CZ" dirty="0" smtClean="0"/>
          </a:p>
          <a:p>
            <a:r>
              <a:rPr lang="it-IT" dirty="0" err="1" smtClean="0"/>
              <a:t>vůdčí</a:t>
            </a:r>
            <a:r>
              <a:rPr lang="it-IT" dirty="0" smtClean="0"/>
              <a:t> </a:t>
            </a:r>
            <a:r>
              <a:rPr lang="it-IT" dirty="0" err="1" smtClean="0"/>
              <a:t>schopnosti</a:t>
            </a:r>
            <a:endParaRPr lang="cs-CZ" dirty="0" smtClean="0"/>
          </a:p>
          <a:p>
            <a:r>
              <a:rPr lang="it-IT" dirty="0" err="1" smtClean="0"/>
              <a:t>jasnost</a:t>
            </a:r>
            <a:r>
              <a:rPr lang="it-IT" dirty="0" smtClean="0"/>
              <a:t> </a:t>
            </a:r>
            <a:r>
              <a:rPr lang="it-IT" dirty="0" err="1" smtClean="0"/>
              <a:t>úsudku</a:t>
            </a:r>
            <a:endParaRPr lang="cs-CZ" dirty="0" smtClean="0"/>
          </a:p>
          <a:p>
            <a:r>
              <a:rPr lang="it-IT" dirty="0" err="1" smtClean="0"/>
              <a:t>pochopení</a:t>
            </a:r>
            <a:r>
              <a:rPr lang="it-IT" dirty="0" smtClean="0"/>
              <a:t> </a:t>
            </a:r>
            <a:r>
              <a:rPr lang="it-IT" dirty="0"/>
              <a:t>a </a:t>
            </a:r>
            <a:r>
              <a:rPr lang="it-IT" dirty="0" err="1" smtClean="0"/>
              <a:t>realismus</a:t>
            </a:r>
            <a:endParaRPr lang="it-IT" dirty="0"/>
          </a:p>
          <a:p>
            <a:r>
              <a:rPr lang="it-IT" dirty="0" err="1"/>
              <a:t>schopnost</a:t>
            </a:r>
            <a:r>
              <a:rPr lang="it-IT" dirty="0"/>
              <a:t> </a:t>
            </a:r>
            <a:r>
              <a:rPr lang="it-IT" dirty="0" err="1"/>
              <a:t>dodávat</a:t>
            </a:r>
            <a:r>
              <a:rPr lang="it-IT" dirty="0"/>
              <a:t> </a:t>
            </a:r>
            <a:r>
              <a:rPr lang="it-IT" dirty="0" err="1"/>
              <a:t>útěchu</a:t>
            </a:r>
            <a:r>
              <a:rPr lang="it-IT" dirty="0"/>
              <a:t> a </a:t>
            </a:r>
            <a:r>
              <a:rPr lang="it-IT" dirty="0" err="1"/>
              <a:t>naději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8900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800" dirty="0" smtClean="0"/>
              <a:t>Vědět</a:t>
            </a:r>
            <a:endParaRPr lang="it-IT" sz="4800" dirty="0"/>
          </a:p>
        </p:txBody>
      </p:sp>
      <p:pic>
        <p:nvPicPr>
          <p:cNvPr id="16386" name="Picture 2" descr="C:\Users\Tomáš Koumal\Desktop\02H68051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81807" y="1283157"/>
            <a:ext cx="6162193" cy="5574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903717" y="1484784"/>
            <a:ext cx="8229600" cy="4525963"/>
          </a:xfrm>
        </p:spPr>
        <p:txBody>
          <a:bodyPr>
            <a:normAutofit/>
          </a:bodyPr>
          <a:lstStyle/>
          <a:p>
            <a:r>
              <a:rPr lang="cs-CZ" sz="3600" dirty="0"/>
              <a:t>Z</a:t>
            </a:r>
            <a:r>
              <a:rPr lang="cs-CZ" sz="3600" dirty="0" smtClean="0"/>
              <a:t>nát poselství</a:t>
            </a:r>
          </a:p>
          <a:p>
            <a:r>
              <a:rPr lang="cs-CZ" sz="3600" dirty="0"/>
              <a:t>Z</a:t>
            </a:r>
            <a:r>
              <a:rPr lang="cs-CZ" sz="3600" dirty="0" smtClean="0"/>
              <a:t>nát člověka</a:t>
            </a:r>
          </a:p>
          <a:p>
            <a:r>
              <a:rPr lang="cs-CZ" sz="3600" dirty="0" smtClean="0"/>
              <a:t>Znát situaci</a:t>
            </a:r>
            <a:endParaRPr lang="it-IT" sz="3600" dirty="0"/>
          </a:p>
        </p:txBody>
      </p:sp>
    </p:spTree>
    <p:extLst>
      <p:ext uri="{BB962C8B-B14F-4D97-AF65-F5344CB8AC3E}">
        <p14:creationId xmlns:p14="http://schemas.microsoft.com/office/powerpoint/2010/main" val="244618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835696" y="21162"/>
            <a:ext cx="8229600" cy="778098"/>
          </a:xfrm>
        </p:spPr>
        <p:txBody>
          <a:bodyPr>
            <a:noAutofit/>
          </a:bodyPr>
          <a:lstStyle/>
          <a:p>
            <a:r>
              <a:rPr lang="cs-CZ" sz="4800" dirty="0" smtClean="0"/>
              <a:t>Umět konat</a:t>
            </a:r>
            <a:endParaRPr lang="it-IT" sz="4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974" y="692696"/>
            <a:ext cx="8229600" cy="4525963"/>
          </a:xfrm>
        </p:spPr>
        <p:txBody>
          <a:bodyPr/>
          <a:lstStyle/>
          <a:p>
            <a:r>
              <a:rPr lang="cs-CZ" dirty="0" smtClean="0"/>
              <a:t>Pedagogická formace</a:t>
            </a:r>
          </a:p>
          <a:p>
            <a:r>
              <a:rPr lang="it-IT" dirty="0" err="1" smtClean="0"/>
              <a:t>Schopnost</a:t>
            </a:r>
            <a:r>
              <a:rPr lang="cs-CZ" dirty="0" smtClean="0"/>
              <a:t> </a:t>
            </a:r>
            <a:r>
              <a:rPr lang="it-IT" dirty="0" err="1" smtClean="0"/>
              <a:t>pozornosti</a:t>
            </a:r>
            <a:r>
              <a:rPr lang="it-IT" dirty="0" smtClean="0"/>
              <a:t> </a:t>
            </a:r>
            <a:r>
              <a:rPr lang="it-IT" dirty="0"/>
              <a:t>k </a:t>
            </a:r>
            <a:r>
              <a:rPr lang="it-IT" dirty="0" err="1" smtClean="0"/>
              <a:t>lidem</a:t>
            </a:r>
            <a:endParaRPr lang="cs-CZ" dirty="0" smtClean="0"/>
          </a:p>
          <a:p>
            <a:r>
              <a:rPr lang="it-IT" dirty="0" err="1" smtClean="0"/>
              <a:t>Schopnost</a:t>
            </a:r>
            <a:r>
              <a:rPr lang="cs-CZ" dirty="0" smtClean="0"/>
              <a:t> </a:t>
            </a:r>
            <a:r>
              <a:rPr lang="it-IT" dirty="0" err="1" smtClean="0"/>
              <a:t>vysvětlovat</a:t>
            </a:r>
            <a:r>
              <a:rPr lang="it-IT" dirty="0" smtClean="0"/>
              <a:t> </a:t>
            </a:r>
            <a:r>
              <a:rPr lang="it-IT" dirty="0"/>
              <a:t>a </a:t>
            </a:r>
            <a:r>
              <a:rPr lang="it-IT" dirty="0" err="1"/>
              <a:t>odpovídat</a:t>
            </a:r>
            <a:r>
              <a:rPr lang="it-IT" dirty="0"/>
              <a:t> </a:t>
            </a:r>
            <a:r>
              <a:rPr lang="it-IT" dirty="0" err="1"/>
              <a:t>na</a:t>
            </a:r>
            <a:r>
              <a:rPr lang="it-IT" dirty="0"/>
              <a:t> </a:t>
            </a:r>
            <a:r>
              <a:rPr lang="it-IT" dirty="0" err="1" smtClean="0"/>
              <a:t>otázky</a:t>
            </a:r>
            <a:endParaRPr lang="cs-CZ" dirty="0" smtClean="0"/>
          </a:p>
          <a:p>
            <a:r>
              <a:rPr lang="it-IT" dirty="0" err="1" smtClean="0"/>
              <a:t>Iniciativ</a:t>
            </a:r>
            <a:r>
              <a:rPr lang="cs-CZ" dirty="0" smtClean="0"/>
              <a:t>a </a:t>
            </a:r>
            <a:r>
              <a:rPr lang="it-IT" dirty="0" smtClean="0"/>
              <a:t>k </a:t>
            </a:r>
            <a:r>
              <a:rPr lang="it-IT" dirty="0" err="1"/>
              <a:t>aktivaci</a:t>
            </a:r>
            <a:r>
              <a:rPr lang="it-IT" dirty="0"/>
              <a:t> </a:t>
            </a:r>
            <a:r>
              <a:rPr lang="it-IT" dirty="0" err="1"/>
              <a:t>procesu</a:t>
            </a:r>
            <a:r>
              <a:rPr lang="it-IT" dirty="0"/>
              <a:t> </a:t>
            </a:r>
            <a:r>
              <a:rPr lang="it-IT" dirty="0" err="1" smtClean="0"/>
              <a:t>učení</a:t>
            </a:r>
            <a:endParaRPr lang="cs-CZ" dirty="0" smtClean="0"/>
          </a:p>
          <a:p>
            <a:r>
              <a:rPr lang="it-IT" dirty="0" err="1" smtClean="0"/>
              <a:t>Umění</a:t>
            </a:r>
            <a:r>
              <a:rPr lang="cs-CZ" dirty="0" smtClean="0"/>
              <a:t> </a:t>
            </a:r>
            <a:r>
              <a:rPr lang="it-IT" dirty="0" err="1" smtClean="0"/>
              <a:t>vést</a:t>
            </a:r>
            <a:r>
              <a:rPr lang="it-IT" dirty="0" smtClean="0"/>
              <a:t> </a:t>
            </a:r>
            <a:r>
              <a:rPr lang="it-IT" dirty="0" err="1"/>
              <a:t>skupinu</a:t>
            </a:r>
            <a:r>
              <a:rPr lang="it-IT" dirty="0"/>
              <a:t> </a:t>
            </a:r>
            <a:r>
              <a:rPr lang="it-IT" dirty="0" err="1"/>
              <a:t>lidí</a:t>
            </a:r>
            <a:r>
              <a:rPr lang="it-IT" dirty="0"/>
              <a:t> </a:t>
            </a:r>
            <a:r>
              <a:rPr lang="it-IT" dirty="0" err="1"/>
              <a:t>ke</a:t>
            </a:r>
            <a:r>
              <a:rPr lang="it-IT" dirty="0"/>
              <a:t> </a:t>
            </a:r>
            <a:r>
              <a:rPr lang="it-IT" dirty="0" err="1" smtClean="0"/>
              <a:t>zralosti</a:t>
            </a:r>
            <a:endParaRPr lang="it-IT" dirty="0"/>
          </a:p>
        </p:txBody>
      </p:sp>
      <p:pic>
        <p:nvPicPr>
          <p:cNvPr id="14338" name="Picture 2" descr="C:\Users\Tomáš Koumal\Desktop\CommunityInvolvement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3036324"/>
            <a:ext cx="5767353" cy="382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430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800" dirty="0" smtClean="0"/>
              <a:t>Umět být s …</a:t>
            </a:r>
            <a:endParaRPr lang="it-IT" sz="4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Sféra vztahů a schopnost komunikace</a:t>
            </a:r>
          </a:p>
          <a:p>
            <a:r>
              <a:rPr lang="cs-CZ" dirty="0" smtClean="0"/>
              <a:t>Srdce katechety žije vždycky tímto pohybem systola-diastola: setkání s Ježíšem-setkání s druhými</a:t>
            </a:r>
          </a:p>
          <a:p>
            <a:r>
              <a:rPr lang="cs-CZ" dirty="0" smtClean="0"/>
              <a:t>Sdílení a předávání zkušeností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3248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960771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9458" name="Picture 2" descr="C:\Users\Tomáš Koumal\Desktop\02H78043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396698490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75393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476672"/>
            <a:ext cx="8373616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it-IT" sz="4800" dirty="0" smtClean="0">
                <a:latin typeface="Blackadder ITC" panose="04020505051007020D02" pitchFamily="82" charset="0"/>
              </a:rPr>
              <a:t>Io parroco non </a:t>
            </a:r>
            <a:r>
              <a:rPr lang="it-IT" sz="4800" dirty="0">
                <a:latin typeface="Blackadder ITC" panose="04020505051007020D02" pitchFamily="82" charset="0"/>
              </a:rPr>
              <a:t>permetto al Maestro o alla Maestra di scuola di discostarsi dal testo letterale del Catechismo e di fare domande diverse da quelle che vi si trovano, per paura che poi diano risposte o troppo brevi o troppo lunghe, ragioni insufficienti o false, e spiegazioni strane o </a:t>
            </a:r>
            <a:r>
              <a:rPr lang="it-IT" sz="4800" dirty="0" smtClean="0">
                <a:latin typeface="Blackadder ITC" panose="04020505051007020D02" pitchFamily="82" charset="0"/>
              </a:rPr>
              <a:t>ridicole</a:t>
            </a:r>
            <a:r>
              <a:rPr lang="cs-CZ" sz="4800" dirty="0" smtClean="0">
                <a:latin typeface="Blackadder ITC" panose="04020505051007020D02" pitchFamily="82" charset="0"/>
              </a:rPr>
              <a:t>.</a:t>
            </a:r>
            <a:endParaRPr lang="it-IT" sz="4800" dirty="0">
              <a:latin typeface="Blackadder ITC" panose="04020505051007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212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612068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it-IT" sz="4400" dirty="0" smtClean="0">
                <a:latin typeface="Blackadder ITC" panose="04020505051007020D02" pitchFamily="82" charset="0"/>
              </a:rPr>
              <a:t>Dottrina </a:t>
            </a:r>
            <a:r>
              <a:rPr lang="it-IT" sz="4400" dirty="0">
                <a:latin typeface="Blackadder ITC" panose="04020505051007020D02" pitchFamily="82" charset="0"/>
              </a:rPr>
              <a:t>Christiana. </a:t>
            </a:r>
            <a:endParaRPr lang="cs-CZ" sz="4400" dirty="0" smtClean="0">
              <a:latin typeface="Blackadder ITC" panose="04020505051007020D02" pitchFamily="82" charset="0"/>
            </a:endParaRPr>
          </a:p>
          <a:p>
            <a:pPr marL="0" indent="0" algn="ctr">
              <a:buNone/>
            </a:pPr>
            <a:endParaRPr lang="cs-CZ" sz="2800" dirty="0" smtClean="0">
              <a:latin typeface="Blackadder ITC" panose="04020505051007020D02" pitchFamily="82" charset="0"/>
            </a:endParaRPr>
          </a:p>
          <a:p>
            <a:pPr marL="0" indent="0" algn="ctr">
              <a:buNone/>
            </a:pPr>
            <a:r>
              <a:rPr lang="it-IT" sz="4400" dirty="0" smtClean="0">
                <a:latin typeface="Blackadder ITC" panose="04020505051007020D02" pitchFamily="82" charset="0"/>
              </a:rPr>
              <a:t>N.N</a:t>
            </a:r>
            <a:r>
              <a:rPr lang="it-IT" sz="4400" dirty="0">
                <a:latin typeface="Blackadder ITC" panose="04020505051007020D02" pitchFamily="82" charset="0"/>
              </a:rPr>
              <a:t>. della </a:t>
            </a:r>
            <a:r>
              <a:rPr lang="it-IT" sz="4400" dirty="0" err="1" smtClean="0">
                <a:latin typeface="Blackadder ITC" panose="04020505051007020D02" pitchFamily="82" charset="0"/>
              </a:rPr>
              <a:t>Parochia</a:t>
            </a:r>
            <a:r>
              <a:rPr lang="it-IT" sz="4400" dirty="0" smtClean="0">
                <a:latin typeface="Blackadder ITC" panose="04020505051007020D02" pitchFamily="82" charset="0"/>
              </a:rPr>
              <a:t> </a:t>
            </a:r>
            <a:r>
              <a:rPr lang="it-IT" sz="4400" dirty="0">
                <a:latin typeface="Blackadder ITC" panose="04020505051007020D02" pitchFamily="82" charset="0"/>
              </a:rPr>
              <a:t>N. per sue gravi mancanze nell’esercizio della Dottrina Christiana si è stimato che meriti di essere ritenuto per giorni… nel luogo di S. Michele per sua correzione ed </a:t>
            </a:r>
            <a:r>
              <a:rPr lang="it-IT" sz="4400" dirty="0" err="1" smtClean="0">
                <a:latin typeface="Blackadder ITC" panose="04020505051007020D02" pitchFamily="82" charset="0"/>
              </a:rPr>
              <a:t>instruzione</a:t>
            </a:r>
            <a:r>
              <a:rPr lang="cs-CZ" sz="4400" dirty="0" smtClean="0">
                <a:latin typeface="Blackadder ITC" panose="04020505051007020D02" pitchFamily="82" charset="0"/>
              </a:rPr>
              <a:t>.</a:t>
            </a:r>
            <a:r>
              <a:rPr lang="it-IT" sz="4400" dirty="0" smtClean="0">
                <a:latin typeface="Blackadder ITC" panose="04020505051007020D02" pitchFamily="82" charset="0"/>
              </a:rPr>
              <a:t> </a:t>
            </a:r>
            <a:endParaRPr lang="cs-CZ" sz="4400" dirty="0" smtClean="0">
              <a:latin typeface="Blackadder ITC" panose="04020505051007020D02" pitchFamily="82" charset="0"/>
            </a:endParaRPr>
          </a:p>
          <a:p>
            <a:pPr marL="0" indent="0" algn="ctr">
              <a:buNone/>
            </a:pPr>
            <a:endParaRPr lang="cs-CZ" dirty="0" smtClean="0">
              <a:latin typeface="Blackadder ITC" panose="04020505051007020D02" pitchFamily="82" charset="0"/>
            </a:endParaRPr>
          </a:p>
          <a:p>
            <a:pPr marL="0" indent="0" algn="ctr">
              <a:buNone/>
            </a:pPr>
            <a:r>
              <a:rPr lang="it-IT" sz="4400" dirty="0" smtClean="0">
                <a:latin typeface="Blackadder ITC" panose="04020505051007020D02" pitchFamily="82" charset="0"/>
              </a:rPr>
              <a:t>+ </a:t>
            </a:r>
            <a:r>
              <a:rPr lang="it-IT" sz="4400" dirty="0">
                <a:latin typeface="Blackadder ITC" panose="04020505051007020D02" pitchFamily="82" charset="0"/>
              </a:rPr>
              <a:t>Loco </a:t>
            </a:r>
            <a:r>
              <a:rPr lang="it-IT" sz="4400" dirty="0" smtClean="0">
                <a:latin typeface="Blackadder ITC" panose="04020505051007020D02" pitchFamily="82" charset="0"/>
              </a:rPr>
              <a:t>sigilli</a:t>
            </a:r>
            <a:endParaRPr lang="it-IT" sz="4400" dirty="0">
              <a:latin typeface="Blackadder ITC" panose="04020505051007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54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/>
          </a:bodyPr>
          <a:lstStyle/>
          <a:p>
            <a:pPr lvl="0" algn="just"/>
            <a:r>
              <a:rPr lang="cs-CZ" dirty="0"/>
              <a:t>Jak to dnes vypadá s tou skrytou energií radostné zvěsti, schopné hluboce proniknout do vědomí člověka</a:t>
            </a:r>
            <a:r>
              <a:rPr lang="cs-CZ" dirty="0" smtClean="0"/>
              <a:t>?</a:t>
            </a:r>
          </a:p>
          <a:p>
            <a:pPr lvl="0" algn="just"/>
            <a:endParaRPr lang="it-IT" dirty="0"/>
          </a:p>
          <a:p>
            <a:pPr lvl="0" algn="just"/>
            <a:r>
              <a:rPr lang="cs-CZ" dirty="0"/>
              <a:t>Nakolik a jak je tato síla evangelia schopna opravdu přeměnit člověka našeho století</a:t>
            </a:r>
            <a:r>
              <a:rPr lang="cs-CZ" dirty="0" smtClean="0"/>
              <a:t>?</a:t>
            </a:r>
          </a:p>
          <a:p>
            <a:pPr lvl="0" algn="just"/>
            <a:endParaRPr lang="it-IT" dirty="0"/>
          </a:p>
          <a:p>
            <a:pPr lvl="0" algn="just"/>
            <a:r>
              <a:rPr lang="cs-CZ" dirty="0"/>
              <a:t>Jaké metody je třeba při hlásání evangelia použít, aby jeho síla přinesla skutečně výsledky</a:t>
            </a:r>
            <a:r>
              <a:rPr lang="cs-CZ" dirty="0" smtClean="0"/>
              <a:t>?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1842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737493299"/>
              </p:ext>
            </p:extLst>
          </p:nvPr>
        </p:nvGraphicFramePr>
        <p:xfrm>
          <a:off x="-6694" y="0"/>
          <a:ext cx="9144000" cy="74860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2014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4800" dirty="0" smtClean="0"/>
              <a:t>Evangelizace a otevřenost církve</a:t>
            </a:r>
            <a:endParaRPr lang="it-IT" sz="4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844824"/>
            <a:ext cx="8507288" cy="4896544"/>
          </a:xfrm>
        </p:spPr>
        <p:txBody>
          <a:bodyPr>
            <a:noAutofit/>
          </a:bodyPr>
          <a:lstStyle/>
          <a:p>
            <a:r>
              <a:rPr lang="cs-CZ" dirty="0" smtClean="0"/>
              <a:t>Jen málo energie jde na hlásání evangelia, spíš řešíme vnitřní problémy</a:t>
            </a:r>
          </a:p>
          <a:p>
            <a:r>
              <a:rPr lang="cs-CZ" dirty="0" smtClean="0"/>
              <a:t>Vědomí misijního poslání</a:t>
            </a:r>
          </a:p>
          <a:p>
            <a:r>
              <a:rPr lang="cs-CZ" dirty="0" smtClean="0"/>
              <a:t>Evangelizace je živé uvedení do vztahu s Ježíšem</a:t>
            </a:r>
          </a:p>
          <a:p>
            <a:r>
              <a:rPr lang="cs-CZ" dirty="0" smtClean="0"/>
              <a:t>Katecheze znamená znát Ježíše – potkat ho, poznat, slavit, žít, radovat se z jeho dobroty</a:t>
            </a:r>
          </a:p>
          <a:p>
            <a:r>
              <a:rPr lang="cs-CZ" dirty="0" smtClean="0"/>
              <a:t>Učit křesťany umět se setkat s nevěřícími</a:t>
            </a:r>
          </a:p>
        </p:txBody>
      </p:sp>
    </p:spTree>
    <p:extLst>
      <p:ext uri="{BB962C8B-B14F-4D97-AF65-F5344CB8AC3E}">
        <p14:creationId xmlns:p14="http://schemas.microsoft.com/office/powerpoint/2010/main" val="143348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7283375"/>
              </p:ext>
            </p:extLst>
          </p:nvPr>
        </p:nvGraphicFramePr>
        <p:xfrm>
          <a:off x="457200" y="620688"/>
          <a:ext cx="8229600" cy="5505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 descr="C:\Users\Tomáš Koumal\Desktop\03D70641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0066" y="0"/>
            <a:ext cx="43397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508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800" dirty="0" smtClean="0"/>
              <a:t>Centrální postavení komunity</a:t>
            </a:r>
            <a:endParaRPr lang="it-IT" sz="4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Církev je učednice, matka a učitelka</a:t>
            </a:r>
          </a:p>
          <a:p>
            <a:r>
              <a:rPr lang="cs-CZ" dirty="0" smtClean="0"/>
              <a:t>Já věřím – my věříme</a:t>
            </a:r>
          </a:p>
          <a:p>
            <a:r>
              <a:rPr lang="cs-CZ" dirty="0" smtClean="0"/>
              <a:t>Církev nedělá katechezi jen ve chvíli, když dělá katechezi</a:t>
            </a:r>
          </a:p>
          <a:p>
            <a:r>
              <a:rPr lang="cs-CZ" dirty="0" smtClean="0"/>
              <a:t>Svědectví – více než 100x v dokumentech II. Vatikánského koncilu</a:t>
            </a:r>
          </a:p>
          <a:p>
            <a:r>
              <a:rPr lang="cs-CZ" dirty="0" smtClean="0"/>
              <a:t>Jen katecheze „živé“ farnosti může přinést plody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8122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</TotalTime>
  <Words>588</Words>
  <Application>Microsoft Office PowerPoint</Application>
  <PresentationFormat>Předvádění na obrazovce (4:3)</PresentationFormat>
  <Paragraphs>101</Paragraphs>
  <Slides>25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25</vt:i4>
      </vt:variant>
    </vt:vector>
  </HeadingPairs>
  <TitlesOfParts>
    <vt:vector size="26" baseType="lpstr">
      <vt:lpstr>Motiv systému Office</vt:lpstr>
      <vt:lpstr>Prezentace aplikace PowerPoint</vt:lpstr>
      <vt:lpstr>Úspěšná katecheze?</vt:lpstr>
      <vt:lpstr>Prezentace aplikace PowerPoint</vt:lpstr>
      <vt:lpstr>Prezentace aplikace PowerPoint</vt:lpstr>
      <vt:lpstr>Prezentace aplikace PowerPoint</vt:lpstr>
      <vt:lpstr>Prezentace aplikace PowerPoint</vt:lpstr>
      <vt:lpstr>Evangelizace a otevřenost církve</vt:lpstr>
      <vt:lpstr>Prezentace aplikace PowerPoint</vt:lpstr>
      <vt:lpstr>Centrální postavení komunity</vt:lpstr>
      <vt:lpstr>Prezentace aplikace PowerPoint</vt:lpstr>
      <vt:lpstr>Katecheze dospělých, zvl. rodičů</vt:lpstr>
      <vt:lpstr>Prezentace aplikace PowerPoint</vt:lpstr>
      <vt:lpstr>Prezentace aplikace PowerPoint</vt:lpstr>
      <vt:lpstr>Nejen příprava na svátosti…</vt:lpstr>
      <vt:lpstr>Prezentace aplikace PowerPoint</vt:lpstr>
      <vt:lpstr>Mystagogie</vt:lpstr>
      <vt:lpstr>Prezentace aplikace PowerPoint</vt:lpstr>
      <vt:lpstr>Důležitost formace</vt:lpstr>
      <vt:lpstr>Rozměry katechetické formace</vt:lpstr>
      <vt:lpstr>Být</vt:lpstr>
      <vt:lpstr>Prezentace aplikace PowerPoint</vt:lpstr>
      <vt:lpstr>Vědět</vt:lpstr>
      <vt:lpstr>Umět konat</vt:lpstr>
      <vt:lpstr>Umět být s …</vt:lpstr>
      <vt:lpstr>Prezentace aplikace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Tomáš Koumal</dc:creator>
  <cp:lastModifiedBy>Chalupová Petra</cp:lastModifiedBy>
  <cp:revision>28</cp:revision>
  <dcterms:created xsi:type="dcterms:W3CDTF">2014-11-07T20:10:52Z</dcterms:created>
  <dcterms:modified xsi:type="dcterms:W3CDTF">2014-11-10T13:42:47Z</dcterms:modified>
</cp:coreProperties>
</file>